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84" r:id="rId2"/>
    <p:sldId id="283" r:id="rId3"/>
    <p:sldId id="285" r:id="rId4"/>
    <p:sldId id="256" r:id="rId5"/>
    <p:sldId id="269" r:id="rId6"/>
    <p:sldId id="257" r:id="rId7"/>
    <p:sldId id="286" r:id="rId8"/>
    <p:sldId id="270" r:id="rId9"/>
    <p:sldId id="258" r:id="rId10"/>
    <p:sldId id="287" r:id="rId11"/>
    <p:sldId id="271" r:id="rId12"/>
    <p:sldId id="259" r:id="rId13"/>
    <p:sldId id="288" r:id="rId14"/>
    <p:sldId id="272" r:id="rId15"/>
    <p:sldId id="260" r:id="rId16"/>
    <p:sldId id="289" r:id="rId17"/>
    <p:sldId id="273" r:id="rId18"/>
    <p:sldId id="261" r:id="rId19"/>
    <p:sldId id="290" r:id="rId20"/>
    <p:sldId id="274" r:id="rId21"/>
    <p:sldId id="262" r:id="rId22"/>
    <p:sldId id="291" r:id="rId23"/>
    <p:sldId id="275" r:id="rId24"/>
    <p:sldId id="263" r:id="rId25"/>
    <p:sldId id="276" r:id="rId26"/>
    <p:sldId id="264" r:id="rId27"/>
    <p:sldId id="277" r:id="rId28"/>
    <p:sldId id="265" r:id="rId29"/>
    <p:sldId id="278" r:id="rId30"/>
    <p:sldId id="266" r:id="rId31"/>
    <p:sldId id="279" r:id="rId32"/>
    <p:sldId id="267" r:id="rId33"/>
    <p:sldId id="280" r:id="rId34"/>
    <p:sldId id="268" r:id="rId35"/>
    <p:sldId id="281" r:id="rId36"/>
    <p:sldId id="282"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38" d="100"/>
          <a:sy n="38" d="100"/>
        </p:scale>
        <p:origin x="-1410" y="-108"/>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A027619-CABA-4AF0-9CC5-4E2EAA54B533}" type="datetimeFigureOut">
              <a:rPr lang="en-US" smtClean="0"/>
              <a:pPr/>
              <a:t>10/26/2023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5F552E5-A678-4F18-8151-6D2F294EE671}" type="slidenum">
              <a:rPr lang="en-US" smtClean="0"/>
              <a:pPr/>
              <a:t>‹#›</a:t>
            </a:fld>
            <a:endParaRPr lang="en-US"/>
          </a:p>
        </p:txBody>
      </p:sp>
    </p:spTree>
    <p:extLst>
      <p:ext uri="{BB962C8B-B14F-4D97-AF65-F5344CB8AC3E}">
        <p14:creationId xmlns:p14="http://schemas.microsoft.com/office/powerpoint/2010/main" xmlns="" val="1770960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8FA0822-0983-4F8E-9A34-F9D221F4BA67}" type="datetime1">
              <a:rPr lang="en-US" smtClean="0"/>
              <a:pPr/>
              <a:t>10/26/2023</a:t>
            </a:fld>
            <a:endParaRPr lang="en-US"/>
          </a:p>
        </p:txBody>
      </p:sp>
      <p:sp>
        <p:nvSpPr>
          <p:cNvPr id="5" name="Footer Placeholder 4"/>
          <p:cNvSpPr>
            <a:spLocks noGrp="1"/>
          </p:cNvSpPr>
          <p:nvPr>
            <p:ph type="ftr" sz="quarter" idx="11"/>
          </p:nvPr>
        </p:nvSpPr>
        <p:spPr/>
        <p:txBody>
          <a:bodyPr/>
          <a:lstStyle/>
          <a:p>
            <a:r>
              <a:rPr lang="en-US" smtClean="0"/>
              <a:t>ashokdascare@yahoo.com.au</a:t>
            </a:r>
            <a:endParaRPr lang="en-US"/>
          </a:p>
        </p:txBody>
      </p:sp>
      <p:sp>
        <p:nvSpPr>
          <p:cNvPr id="6" name="Slide Number Placeholder 5"/>
          <p:cNvSpPr>
            <a:spLocks noGrp="1"/>
          </p:cNvSpPr>
          <p:nvPr>
            <p:ph type="sldNum" sz="quarter" idx="12"/>
          </p:nvPr>
        </p:nvSpPr>
        <p:spPr/>
        <p:txBody>
          <a:bodyPr/>
          <a:lstStyle/>
          <a:p>
            <a:fld id="{196E52B7-4980-4794-BB67-9B7823921836}" type="slidenum">
              <a:rPr lang="en-US" smtClean="0"/>
              <a:pPr/>
              <a:t>‹#›</a:t>
            </a:fld>
            <a:endParaRPr lang="en-US"/>
          </a:p>
        </p:txBody>
      </p:sp>
    </p:spTree>
    <p:extLst>
      <p:ext uri="{BB962C8B-B14F-4D97-AF65-F5344CB8AC3E}">
        <p14:creationId xmlns:p14="http://schemas.microsoft.com/office/powerpoint/2010/main" xmlns="" val="2720577414"/>
      </p:ext>
    </p:extLst>
  </p:cSld>
  <p:clrMapOvr>
    <a:masterClrMapping/>
  </p:clrMapOvr>
  <mc:AlternateContent xmlns:mc="http://schemas.openxmlformats.org/markup-compatibility/2006">
    <mc:Choice xmlns:p14="http://schemas.microsoft.com/office/powerpoint/2010/main" xmlns="" Requires="p14">
      <p:transition spd="slow" p14:dur="1300" advClick="0" advTm="20000">
        <p14:pan dir="u"/>
      </p:transition>
    </mc:Choice>
    <mc:Fallback>
      <p:transition spd="slow" advClick="0" advTm="20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7E3B75-E608-4730-90A1-81AAD10DEA57}" type="datetime1">
              <a:rPr lang="en-US" smtClean="0"/>
              <a:pPr/>
              <a:t>10/26/2023</a:t>
            </a:fld>
            <a:endParaRPr lang="en-US"/>
          </a:p>
        </p:txBody>
      </p:sp>
      <p:sp>
        <p:nvSpPr>
          <p:cNvPr id="5" name="Footer Placeholder 4"/>
          <p:cNvSpPr>
            <a:spLocks noGrp="1"/>
          </p:cNvSpPr>
          <p:nvPr>
            <p:ph type="ftr" sz="quarter" idx="11"/>
          </p:nvPr>
        </p:nvSpPr>
        <p:spPr/>
        <p:txBody>
          <a:bodyPr/>
          <a:lstStyle/>
          <a:p>
            <a:r>
              <a:rPr lang="en-US" smtClean="0"/>
              <a:t>ashokdascare@yahoo.com.au</a:t>
            </a:r>
            <a:endParaRPr lang="en-US"/>
          </a:p>
        </p:txBody>
      </p:sp>
      <p:sp>
        <p:nvSpPr>
          <p:cNvPr id="6" name="Slide Number Placeholder 5"/>
          <p:cNvSpPr>
            <a:spLocks noGrp="1"/>
          </p:cNvSpPr>
          <p:nvPr>
            <p:ph type="sldNum" sz="quarter" idx="12"/>
          </p:nvPr>
        </p:nvSpPr>
        <p:spPr/>
        <p:txBody>
          <a:bodyPr/>
          <a:lstStyle/>
          <a:p>
            <a:fld id="{196E52B7-4980-4794-BB67-9B7823921836}" type="slidenum">
              <a:rPr lang="en-US" smtClean="0"/>
              <a:pPr/>
              <a:t>‹#›</a:t>
            </a:fld>
            <a:endParaRPr lang="en-US"/>
          </a:p>
        </p:txBody>
      </p:sp>
    </p:spTree>
    <p:extLst>
      <p:ext uri="{BB962C8B-B14F-4D97-AF65-F5344CB8AC3E}">
        <p14:creationId xmlns:p14="http://schemas.microsoft.com/office/powerpoint/2010/main" xmlns="" val="2487858968"/>
      </p:ext>
    </p:extLst>
  </p:cSld>
  <p:clrMapOvr>
    <a:masterClrMapping/>
  </p:clrMapOvr>
  <mc:AlternateContent xmlns:mc="http://schemas.openxmlformats.org/markup-compatibility/2006">
    <mc:Choice xmlns:p14="http://schemas.microsoft.com/office/powerpoint/2010/main" xmlns="" Requires="p14">
      <p:transition spd="slow" p14:dur="1300" advClick="0" advTm="20000">
        <p14:pan dir="u"/>
      </p:transition>
    </mc:Choice>
    <mc:Fallback>
      <p:transition spd="slow" advClick="0" advTm="20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14B78C-DBBB-418B-AE09-443091CED8B4}" type="datetime1">
              <a:rPr lang="en-US" smtClean="0"/>
              <a:pPr/>
              <a:t>10/26/2023</a:t>
            </a:fld>
            <a:endParaRPr lang="en-US"/>
          </a:p>
        </p:txBody>
      </p:sp>
      <p:sp>
        <p:nvSpPr>
          <p:cNvPr id="5" name="Footer Placeholder 4"/>
          <p:cNvSpPr>
            <a:spLocks noGrp="1"/>
          </p:cNvSpPr>
          <p:nvPr>
            <p:ph type="ftr" sz="quarter" idx="11"/>
          </p:nvPr>
        </p:nvSpPr>
        <p:spPr/>
        <p:txBody>
          <a:bodyPr/>
          <a:lstStyle/>
          <a:p>
            <a:r>
              <a:rPr lang="en-US" smtClean="0"/>
              <a:t>ashokdascare@yahoo.com.au</a:t>
            </a:r>
            <a:endParaRPr lang="en-US"/>
          </a:p>
        </p:txBody>
      </p:sp>
      <p:sp>
        <p:nvSpPr>
          <p:cNvPr id="6" name="Slide Number Placeholder 5"/>
          <p:cNvSpPr>
            <a:spLocks noGrp="1"/>
          </p:cNvSpPr>
          <p:nvPr>
            <p:ph type="sldNum" sz="quarter" idx="12"/>
          </p:nvPr>
        </p:nvSpPr>
        <p:spPr/>
        <p:txBody>
          <a:bodyPr/>
          <a:lstStyle/>
          <a:p>
            <a:fld id="{196E52B7-4980-4794-BB67-9B7823921836}" type="slidenum">
              <a:rPr lang="en-US" smtClean="0"/>
              <a:pPr/>
              <a:t>‹#›</a:t>
            </a:fld>
            <a:endParaRPr lang="en-US"/>
          </a:p>
        </p:txBody>
      </p:sp>
    </p:spTree>
    <p:extLst>
      <p:ext uri="{BB962C8B-B14F-4D97-AF65-F5344CB8AC3E}">
        <p14:creationId xmlns:p14="http://schemas.microsoft.com/office/powerpoint/2010/main" xmlns="" val="2449708354"/>
      </p:ext>
    </p:extLst>
  </p:cSld>
  <p:clrMapOvr>
    <a:masterClrMapping/>
  </p:clrMapOvr>
  <mc:AlternateContent xmlns:mc="http://schemas.openxmlformats.org/markup-compatibility/2006">
    <mc:Choice xmlns:p14="http://schemas.microsoft.com/office/powerpoint/2010/main" xmlns="" Requires="p14">
      <p:transition spd="slow" p14:dur="1300" advClick="0" advTm="20000">
        <p14:pan dir="u"/>
      </p:transition>
    </mc:Choice>
    <mc:Fallback>
      <p:transition spd="slow" advClick="0" advTm="20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042D85-92CA-4084-8707-3AB14B6517E6}" type="datetime1">
              <a:rPr lang="en-US" smtClean="0"/>
              <a:pPr/>
              <a:t>10/26/2023</a:t>
            </a:fld>
            <a:endParaRPr lang="en-US"/>
          </a:p>
        </p:txBody>
      </p:sp>
      <p:sp>
        <p:nvSpPr>
          <p:cNvPr id="5" name="Footer Placeholder 4"/>
          <p:cNvSpPr>
            <a:spLocks noGrp="1"/>
          </p:cNvSpPr>
          <p:nvPr>
            <p:ph type="ftr" sz="quarter" idx="11"/>
          </p:nvPr>
        </p:nvSpPr>
        <p:spPr/>
        <p:txBody>
          <a:bodyPr/>
          <a:lstStyle/>
          <a:p>
            <a:r>
              <a:rPr lang="en-US" smtClean="0"/>
              <a:t>ashokdascare@yahoo.com.au</a:t>
            </a:r>
            <a:endParaRPr lang="en-US"/>
          </a:p>
        </p:txBody>
      </p:sp>
      <p:sp>
        <p:nvSpPr>
          <p:cNvPr id="6" name="Slide Number Placeholder 5"/>
          <p:cNvSpPr>
            <a:spLocks noGrp="1"/>
          </p:cNvSpPr>
          <p:nvPr>
            <p:ph type="sldNum" sz="quarter" idx="12"/>
          </p:nvPr>
        </p:nvSpPr>
        <p:spPr/>
        <p:txBody>
          <a:bodyPr/>
          <a:lstStyle/>
          <a:p>
            <a:fld id="{196E52B7-4980-4794-BB67-9B7823921836}" type="slidenum">
              <a:rPr lang="en-US" smtClean="0"/>
              <a:pPr/>
              <a:t>‹#›</a:t>
            </a:fld>
            <a:endParaRPr lang="en-US"/>
          </a:p>
        </p:txBody>
      </p:sp>
    </p:spTree>
    <p:extLst>
      <p:ext uri="{BB962C8B-B14F-4D97-AF65-F5344CB8AC3E}">
        <p14:creationId xmlns:p14="http://schemas.microsoft.com/office/powerpoint/2010/main" xmlns="" val="4131734334"/>
      </p:ext>
    </p:extLst>
  </p:cSld>
  <p:clrMapOvr>
    <a:masterClrMapping/>
  </p:clrMapOvr>
  <mc:AlternateContent xmlns:mc="http://schemas.openxmlformats.org/markup-compatibility/2006">
    <mc:Choice xmlns:p14="http://schemas.microsoft.com/office/powerpoint/2010/main" xmlns="" Requires="p14">
      <p:transition spd="slow" p14:dur="1300" advClick="0" advTm="20000">
        <p14:pan dir="u"/>
      </p:transition>
    </mc:Choice>
    <mc:Fallback>
      <p:transition spd="slow" advClick="0" advTm="20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7DFDDD-C6B4-418D-A9EB-67E96356B49B}" type="datetime1">
              <a:rPr lang="en-US" smtClean="0"/>
              <a:pPr/>
              <a:t>10/26/2023</a:t>
            </a:fld>
            <a:endParaRPr lang="en-US"/>
          </a:p>
        </p:txBody>
      </p:sp>
      <p:sp>
        <p:nvSpPr>
          <p:cNvPr id="5" name="Footer Placeholder 4"/>
          <p:cNvSpPr>
            <a:spLocks noGrp="1"/>
          </p:cNvSpPr>
          <p:nvPr>
            <p:ph type="ftr" sz="quarter" idx="11"/>
          </p:nvPr>
        </p:nvSpPr>
        <p:spPr/>
        <p:txBody>
          <a:bodyPr/>
          <a:lstStyle/>
          <a:p>
            <a:r>
              <a:rPr lang="en-US" smtClean="0"/>
              <a:t>ashokdascare@yahoo.com.au</a:t>
            </a:r>
            <a:endParaRPr lang="en-US"/>
          </a:p>
        </p:txBody>
      </p:sp>
      <p:sp>
        <p:nvSpPr>
          <p:cNvPr id="6" name="Slide Number Placeholder 5"/>
          <p:cNvSpPr>
            <a:spLocks noGrp="1"/>
          </p:cNvSpPr>
          <p:nvPr>
            <p:ph type="sldNum" sz="quarter" idx="12"/>
          </p:nvPr>
        </p:nvSpPr>
        <p:spPr/>
        <p:txBody>
          <a:bodyPr/>
          <a:lstStyle/>
          <a:p>
            <a:fld id="{196E52B7-4980-4794-BB67-9B7823921836}" type="slidenum">
              <a:rPr lang="en-US" smtClean="0"/>
              <a:pPr/>
              <a:t>‹#›</a:t>
            </a:fld>
            <a:endParaRPr lang="en-US"/>
          </a:p>
        </p:txBody>
      </p:sp>
    </p:spTree>
    <p:extLst>
      <p:ext uri="{BB962C8B-B14F-4D97-AF65-F5344CB8AC3E}">
        <p14:creationId xmlns:p14="http://schemas.microsoft.com/office/powerpoint/2010/main" xmlns="" val="301168268"/>
      </p:ext>
    </p:extLst>
  </p:cSld>
  <p:clrMapOvr>
    <a:masterClrMapping/>
  </p:clrMapOvr>
  <mc:AlternateContent xmlns:mc="http://schemas.openxmlformats.org/markup-compatibility/2006">
    <mc:Choice xmlns:p14="http://schemas.microsoft.com/office/powerpoint/2010/main" xmlns="" Requires="p14">
      <p:transition spd="slow" p14:dur="1300" advClick="0" advTm="20000">
        <p14:pan dir="u"/>
      </p:transition>
    </mc:Choice>
    <mc:Fallback>
      <p:transition spd="slow" advClick="0" advTm="20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3F02F01-C252-42E0-A2B5-1B3DFB8C718D}" type="datetime1">
              <a:rPr lang="en-US" smtClean="0"/>
              <a:pPr/>
              <a:t>10/26/2023</a:t>
            </a:fld>
            <a:endParaRPr lang="en-US"/>
          </a:p>
        </p:txBody>
      </p:sp>
      <p:sp>
        <p:nvSpPr>
          <p:cNvPr id="6" name="Footer Placeholder 5"/>
          <p:cNvSpPr>
            <a:spLocks noGrp="1"/>
          </p:cNvSpPr>
          <p:nvPr>
            <p:ph type="ftr" sz="quarter" idx="11"/>
          </p:nvPr>
        </p:nvSpPr>
        <p:spPr/>
        <p:txBody>
          <a:bodyPr/>
          <a:lstStyle/>
          <a:p>
            <a:r>
              <a:rPr lang="en-US" smtClean="0"/>
              <a:t>ashokdascare@yahoo.com.au</a:t>
            </a:r>
            <a:endParaRPr lang="en-US"/>
          </a:p>
        </p:txBody>
      </p:sp>
      <p:sp>
        <p:nvSpPr>
          <p:cNvPr id="7" name="Slide Number Placeholder 6"/>
          <p:cNvSpPr>
            <a:spLocks noGrp="1"/>
          </p:cNvSpPr>
          <p:nvPr>
            <p:ph type="sldNum" sz="quarter" idx="12"/>
          </p:nvPr>
        </p:nvSpPr>
        <p:spPr/>
        <p:txBody>
          <a:bodyPr/>
          <a:lstStyle/>
          <a:p>
            <a:fld id="{196E52B7-4980-4794-BB67-9B7823921836}" type="slidenum">
              <a:rPr lang="en-US" smtClean="0"/>
              <a:pPr/>
              <a:t>‹#›</a:t>
            </a:fld>
            <a:endParaRPr lang="en-US"/>
          </a:p>
        </p:txBody>
      </p:sp>
    </p:spTree>
    <p:extLst>
      <p:ext uri="{BB962C8B-B14F-4D97-AF65-F5344CB8AC3E}">
        <p14:creationId xmlns:p14="http://schemas.microsoft.com/office/powerpoint/2010/main" xmlns="" val="1344997797"/>
      </p:ext>
    </p:extLst>
  </p:cSld>
  <p:clrMapOvr>
    <a:masterClrMapping/>
  </p:clrMapOvr>
  <mc:AlternateContent xmlns:mc="http://schemas.openxmlformats.org/markup-compatibility/2006">
    <mc:Choice xmlns:p14="http://schemas.microsoft.com/office/powerpoint/2010/main" xmlns="" Requires="p14">
      <p:transition spd="slow" p14:dur="1300" advClick="0" advTm="20000">
        <p14:pan dir="u"/>
      </p:transition>
    </mc:Choice>
    <mc:Fallback>
      <p:transition spd="slow" advClick="0" advTm="20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48223B9-1760-43C7-A027-5676A3D13C69}" type="datetime1">
              <a:rPr lang="en-US" smtClean="0"/>
              <a:pPr/>
              <a:t>10/26/2023</a:t>
            </a:fld>
            <a:endParaRPr lang="en-US"/>
          </a:p>
        </p:txBody>
      </p:sp>
      <p:sp>
        <p:nvSpPr>
          <p:cNvPr id="8" name="Footer Placeholder 7"/>
          <p:cNvSpPr>
            <a:spLocks noGrp="1"/>
          </p:cNvSpPr>
          <p:nvPr>
            <p:ph type="ftr" sz="quarter" idx="11"/>
          </p:nvPr>
        </p:nvSpPr>
        <p:spPr/>
        <p:txBody>
          <a:bodyPr/>
          <a:lstStyle/>
          <a:p>
            <a:r>
              <a:rPr lang="en-US" smtClean="0"/>
              <a:t>ashokdascare@yahoo.com.au</a:t>
            </a:r>
            <a:endParaRPr lang="en-US"/>
          </a:p>
        </p:txBody>
      </p:sp>
      <p:sp>
        <p:nvSpPr>
          <p:cNvPr id="9" name="Slide Number Placeholder 8"/>
          <p:cNvSpPr>
            <a:spLocks noGrp="1"/>
          </p:cNvSpPr>
          <p:nvPr>
            <p:ph type="sldNum" sz="quarter" idx="12"/>
          </p:nvPr>
        </p:nvSpPr>
        <p:spPr/>
        <p:txBody>
          <a:bodyPr/>
          <a:lstStyle/>
          <a:p>
            <a:fld id="{196E52B7-4980-4794-BB67-9B7823921836}" type="slidenum">
              <a:rPr lang="en-US" smtClean="0"/>
              <a:pPr/>
              <a:t>‹#›</a:t>
            </a:fld>
            <a:endParaRPr lang="en-US"/>
          </a:p>
        </p:txBody>
      </p:sp>
    </p:spTree>
    <p:extLst>
      <p:ext uri="{BB962C8B-B14F-4D97-AF65-F5344CB8AC3E}">
        <p14:creationId xmlns:p14="http://schemas.microsoft.com/office/powerpoint/2010/main" xmlns="" val="562461368"/>
      </p:ext>
    </p:extLst>
  </p:cSld>
  <p:clrMapOvr>
    <a:masterClrMapping/>
  </p:clrMapOvr>
  <mc:AlternateContent xmlns:mc="http://schemas.openxmlformats.org/markup-compatibility/2006">
    <mc:Choice xmlns:p14="http://schemas.microsoft.com/office/powerpoint/2010/main" xmlns="" Requires="p14">
      <p:transition spd="slow" p14:dur="1300" advClick="0" advTm="20000">
        <p14:pan dir="u"/>
      </p:transition>
    </mc:Choice>
    <mc:Fallback>
      <p:transition spd="slow" advClick="0" advTm="20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9F4A83F-5996-4B2E-85A0-A711813E5BD1}" type="datetime1">
              <a:rPr lang="en-US" smtClean="0"/>
              <a:pPr/>
              <a:t>10/26/2023</a:t>
            </a:fld>
            <a:endParaRPr lang="en-US"/>
          </a:p>
        </p:txBody>
      </p:sp>
      <p:sp>
        <p:nvSpPr>
          <p:cNvPr id="4" name="Footer Placeholder 3"/>
          <p:cNvSpPr>
            <a:spLocks noGrp="1"/>
          </p:cNvSpPr>
          <p:nvPr>
            <p:ph type="ftr" sz="quarter" idx="11"/>
          </p:nvPr>
        </p:nvSpPr>
        <p:spPr/>
        <p:txBody>
          <a:bodyPr/>
          <a:lstStyle/>
          <a:p>
            <a:r>
              <a:rPr lang="en-US" smtClean="0"/>
              <a:t>ashokdascare@yahoo.com.au</a:t>
            </a:r>
            <a:endParaRPr lang="en-US"/>
          </a:p>
        </p:txBody>
      </p:sp>
      <p:sp>
        <p:nvSpPr>
          <p:cNvPr id="5" name="Slide Number Placeholder 4"/>
          <p:cNvSpPr>
            <a:spLocks noGrp="1"/>
          </p:cNvSpPr>
          <p:nvPr>
            <p:ph type="sldNum" sz="quarter" idx="12"/>
          </p:nvPr>
        </p:nvSpPr>
        <p:spPr/>
        <p:txBody>
          <a:bodyPr/>
          <a:lstStyle/>
          <a:p>
            <a:fld id="{196E52B7-4980-4794-BB67-9B7823921836}" type="slidenum">
              <a:rPr lang="en-US" smtClean="0"/>
              <a:pPr/>
              <a:t>‹#›</a:t>
            </a:fld>
            <a:endParaRPr lang="en-US"/>
          </a:p>
        </p:txBody>
      </p:sp>
    </p:spTree>
    <p:extLst>
      <p:ext uri="{BB962C8B-B14F-4D97-AF65-F5344CB8AC3E}">
        <p14:creationId xmlns:p14="http://schemas.microsoft.com/office/powerpoint/2010/main" xmlns="" val="3699817208"/>
      </p:ext>
    </p:extLst>
  </p:cSld>
  <p:clrMapOvr>
    <a:masterClrMapping/>
  </p:clrMapOvr>
  <mc:AlternateContent xmlns:mc="http://schemas.openxmlformats.org/markup-compatibility/2006">
    <mc:Choice xmlns:p14="http://schemas.microsoft.com/office/powerpoint/2010/main" xmlns="" Requires="p14">
      <p:transition spd="slow" p14:dur="1300" advClick="0" advTm="20000">
        <p14:pan dir="u"/>
      </p:transition>
    </mc:Choice>
    <mc:Fallback>
      <p:transition spd="slow" advClick="0" advTm="20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0A5D29-2368-497A-AA77-41CC7503A888}" type="datetime1">
              <a:rPr lang="en-US" smtClean="0"/>
              <a:pPr/>
              <a:t>10/26/2023</a:t>
            </a:fld>
            <a:endParaRPr lang="en-US"/>
          </a:p>
        </p:txBody>
      </p:sp>
      <p:sp>
        <p:nvSpPr>
          <p:cNvPr id="3" name="Footer Placeholder 2"/>
          <p:cNvSpPr>
            <a:spLocks noGrp="1"/>
          </p:cNvSpPr>
          <p:nvPr>
            <p:ph type="ftr" sz="quarter" idx="11"/>
          </p:nvPr>
        </p:nvSpPr>
        <p:spPr/>
        <p:txBody>
          <a:bodyPr/>
          <a:lstStyle/>
          <a:p>
            <a:r>
              <a:rPr lang="en-US" smtClean="0"/>
              <a:t>ashokdascare@yahoo.com.au</a:t>
            </a:r>
            <a:endParaRPr lang="en-US"/>
          </a:p>
        </p:txBody>
      </p:sp>
      <p:sp>
        <p:nvSpPr>
          <p:cNvPr id="4" name="Slide Number Placeholder 3"/>
          <p:cNvSpPr>
            <a:spLocks noGrp="1"/>
          </p:cNvSpPr>
          <p:nvPr>
            <p:ph type="sldNum" sz="quarter" idx="12"/>
          </p:nvPr>
        </p:nvSpPr>
        <p:spPr/>
        <p:txBody>
          <a:bodyPr/>
          <a:lstStyle/>
          <a:p>
            <a:fld id="{196E52B7-4980-4794-BB67-9B7823921836}" type="slidenum">
              <a:rPr lang="en-US" smtClean="0"/>
              <a:pPr/>
              <a:t>‹#›</a:t>
            </a:fld>
            <a:endParaRPr lang="en-US"/>
          </a:p>
        </p:txBody>
      </p:sp>
    </p:spTree>
    <p:extLst>
      <p:ext uri="{BB962C8B-B14F-4D97-AF65-F5344CB8AC3E}">
        <p14:creationId xmlns:p14="http://schemas.microsoft.com/office/powerpoint/2010/main" xmlns="" val="2232736426"/>
      </p:ext>
    </p:extLst>
  </p:cSld>
  <p:clrMapOvr>
    <a:masterClrMapping/>
  </p:clrMapOvr>
  <mc:AlternateContent xmlns:mc="http://schemas.openxmlformats.org/markup-compatibility/2006">
    <mc:Choice xmlns:p14="http://schemas.microsoft.com/office/powerpoint/2010/main" xmlns="" Requires="p14">
      <p:transition spd="slow" p14:dur="1300" advClick="0" advTm="20000">
        <p14:pan dir="u"/>
      </p:transition>
    </mc:Choice>
    <mc:Fallback>
      <p:transition spd="slow" advClick="0" advTm="20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AF8C4D-344E-4A36-A3B4-78CECABD2512}" type="datetime1">
              <a:rPr lang="en-US" smtClean="0"/>
              <a:pPr/>
              <a:t>10/26/2023</a:t>
            </a:fld>
            <a:endParaRPr lang="en-US"/>
          </a:p>
        </p:txBody>
      </p:sp>
      <p:sp>
        <p:nvSpPr>
          <p:cNvPr id="6" name="Footer Placeholder 5"/>
          <p:cNvSpPr>
            <a:spLocks noGrp="1"/>
          </p:cNvSpPr>
          <p:nvPr>
            <p:ph type="ftr" sz="quarter" idx="11"/>
          </p:nvPr>
        </p:nvSpPr>
        <p:spPr/>
        <p:txBody>
          <a:bodyPr/>
          <a:lstStyle/>
          <a:p>
            <a:r>
              <a:rPr lang="en-US" smtClean="0"/>
              <a:t>ashokdascare@yahoo.com.au</a:t>
            </a:r>
            <a:endParaRPr lang="en-US"/>
          </a:p>
        </p:txBody>
      </p:sp>
      <p:sp>
        <p:nvSpPr>
          <p:cNvPr id="7" name="Slide Number Placeholder 6"/>
          <p:cNvSpPr>
            <a:spLocks noGrp="1"/>
          </p:cNvSpPr>
          <p:nvPr>
            <p:ph type="sldNum" sz="quarter" idx="12"/>
          </p:nvPr>
        </p:nvSpPr>
        <p:spPr/>
        <p:txBody>
          <a:bodyPr/>
          <a:lstStyle/>
          <a:p>
            <a:fld id="{196E52B7-4980-4794-BB67-9B7823921836}" type="slidenum">
              <a:rPr lang="en-US" smtClean="0"/>
              <a:pPr/>
              <a:t>‹#›</a:t>
            </a:fld>
            <a:endParaRPr lang="en-US"/>
          </a:p>
        </p:txBody>
      </p:sp>
    </p:spTree>
    <p:extLst>
      <p:ext uri="{BB962C8B-B14F-4D97-AF65-F5344CB8AC3E}">
        <p14:creationId xmlns:p14="http://schemas.microsoft.com/office/powerpoint/2010/main" xmlns="" val="464985990"/>
      </p:ext>
    </p:extLst>
  </p:cSld>
  <p:clrMapOvr>
    <a:masterClrMapping/>
  </p:clrMapOvr>
  <mc:AlternateContent xmlns:mc="http://schemas.openxmlformats.org/markup-compatibility/2006">
    <mc:Choice xmlns:p14="http://schemas.microsoft.com/office/powerpoint/2010/main" xmlns="" Requires="p14">
      <p:transition spd="slow" p14:dur="1300" advClick="0" advTm="20000">
        <p14:pan dir="u"/>
      </p:transition>
    </mc:Choice>
    <mc:Fallback>
      <p:transition spd="slow" advClick="0" advTm="20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BA18B4-46E2-43DE-BCB6-CF3472328E40}" type="datetime1">
              <a:rPr lang="en-US" smtClean="0"/>
              <a:pPr/>
              <a:t>10/26/2023</a:t>
            </a:fld>
            <a:endParaRPr lang="en-US"/>
          </a:p>
        </p:txBody>
      </p:sp>
      <p:sp>
        <p:nvSpPr>
          <p:cNvPr id="6" name="Footer Placeholder 5"/>
          <p:cNvSpPr>
            <a:spLocks noGrp="1"/>
          </p:cNvSpPr>
          <p:nvPr>
            <p:ph type="ftr" sz="quarter" idx="11"/>
          </p:nvPr>
        </p:nvSpPr>
        <p:spPr/>
        <p:txBody>
          <a:bodyPr/>
          <a:lstStyle/>
          <a:p>
            <a:r>
              <a:rPr lang="en-US" smtClean="0"/>
              <a:t>ashokdascare@yahoo.com.au</a:t>
            </a:r>
            <a:endParaRPr lang="en-US"/>
          </a:p>
        </p:txBody>
      </p:sp>
      <p:sp>
        <p:nvSpPr>
          <p:cNvPr id="7" name="Slide Number Placeholder 6"/>
          <p:cNvSpPr>
            <a:spLocks noGrp="1"/>
          </p:cNvSpPr>
          <p:nvPr>
            <p:ph type="sldNum" sz="quarter" idx="12"/>
          </p:nvPr>
        </p:nvSpPr>
        <p:spPr/>
        <p:txBody>
          <a:bodyPr/>
          <a:lstStyle/>
          <a:p>
            <a:fld id="{196E52B7-4980-4794-BB67-9B7823921836}" type="slidenum">
              <a:rPr lang="en-US" smtClean="0"/>
              <a:pPr/>
              <a:t>‹#›</a:t>
            </a:fld>
            <a:endParaRPr lang="en-US"/>
          </a:p>
        </p:txBody>
      </p:sp>
    </p:spTree>
    <p:extLst>
      <p:ext uri="{BB962C8B-B14F-4D97-AF65-F5344CB8AC3E}">
        <p14:creationId xmlns:p14="http://schemas.microsoft.com/office/powerpoint/2010/main" xmlns="" val="309683096"/>
      </p:ext>
    </p:extLst>
  </p:cSld>
  <p:clrMapOvr>
    <a:masterClrMapping/>
  </p:clrMapOvr>
  <mc:AlternateContent xmlns:mc="http://schemas.openxmlformats.org/markup-compatibility/2006">
    <mc:Choice xmlns:p14="http://schemas.microsoft.com/office/powerpoint/2010/main" xmlns="" Requires="p14">
      <p:transition spd="slow" p14:dur="1300" advClick="0" advTm="20000">
        <p14:pan dir="u"/>
      </p:transition>
    </mc:Choice>
    <mc:Fallback>
      <p:transition spd="slow" advClick="0" advTm="20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D6A04B-EDF8-4782-9E95-2381BDB91817}" type="datetime1">
              <a:rPr lang="en-US" smtClean="0"/>
              <a:pPr/>
              <a:t>10/26/2023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ashokdascare@yahoo.com.au</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6E52B7-4980-4794-BB67-9B7823921836}" type="slidenum">
              <a:rPr lang="en-US" smtClean="0"/>
              <a:pPr/>
              <a:t>‹#›</a:t>
            </a:fld>
            <a:endParaRPr lang="en-US"/>
          </a:p>
        </p:txBody>
      </p:sp>
    </p:spTree>
    <p:extLst>
      <p:ext uri="{BB962C8B-B14F-4D97-AF65-F5344CB8AC3E}">
        <p14:creationId xmlns:p14="http://schemas.microsoft.com/office/powerpoint/2010/main" xmlns="" val="1077124606"/>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xmlns="" Requires="p14">
      <p:transition spd="slow" p14:dur="1300" advClick="0" advTm="20000">
        <p14:pan dir="u"/>
      </p:transition>
    </mc:Choice>
    <mc:Fallback>
      <p:transition spd="slow" advClick="0" advTm="20000">
        <p:fade/>
      </p:transition>
    </mc:Fallback>
  </mc:AlternateConten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13580" y="2667000"/>
            <a:ext cx="9157580" cy="1470025"/>
          </a:xfrm>
        </p:spPr>
        <p:txBody>
          <a:bodyPr>
            <a:normAutofit/>
          </a:bodyPr>
          <a:lstStyle/>
          <a:p>
            <a:r>
              <a:rPr lang="en-US" sz="8000" dirty="0" smtClean="0">
                <a:latin typeface="Belwe Cn BT" pitchFamily="18" charset="0"/>
              </a:rPr>
              <a:t>Passion for future</a:t>
            </a:r>
            <a:endParaRPr lang="en-US" sz="8000" dirty="0">
              <a:latin typeface="Belwe Cn BT" pitchFamily="18" charset="0"/>
            </a:endParaRPr>
          </a:p>
        </p:txBody>
      </p:sp>
      <p:sp>
        <p:nvSpPr>
          <p:cNvPr id="4" name="Date Placeholder 3"/>
          <p:cNvSpPr>
            <a:spLocks noGrp="1"/>
          </p:cNvSpPr>
          <p:nvPr>
            <p:ph type="dt" sz="half" idx="10"/>
          </p:nvPr>
        </p:nvSpPr>
        <p:spPr/>
        <p:txBody>
          <a:bodyPr/>
          <a:lstStyle/>
          <a:p>
            <a:fld id="{88A76C03-2B86-457F-8092-FC7D561DA08E}" type="datetime1">
              <a:rPr lang="en-US" smtClean="0"/>
              <a:pPr/>
              <a:t>10/26/2023</a:t>
            </a:fld>
            <a:endParaRPr lang="en-US"/>
          </a:p>
        </p:txBody>
      </p:sp>
      <p:sp>
        <p:nvSpPr>
          <p:cNvPr id="5" name="Footer Placeholder 4"/>
          <p:cNvSpPr>
            <a:spLocks noGrp="1"/>
          </p:cNvSpPr>
          <p:nvPr>
            <p:ph type="ftr" sz="quarter" idx="11"/>
          </p:nvPr>
        </p:nvSpPr>
        <p:spPr/>
        <p:txBody>
          <a:bodyPr/>
          <a:lstStyle/>
          <a:p>
            <a:r>
              <a:rPr lang="en-US" smtClean="0"/>
              <a:t>ashokdascare@yahoo.com.au</a:t>
            </a:r>
            <a:endParaRPr lang="en-US"/>
          </a:p>
        </p:txBody>
      </p:sp>
      <p:sp>
        <p:nvSpPr>
          <p:cNvPr id="6" name="Slide Number Placeholder 5"/>
          <p:cNvSpPr>
            <a:spLocks noGrp="1"/>
          </p:cNvSpPr>
          <p:nvPr>
            <p:ph type="sldNum" sz="quarter" idx="12"/>
          </p:nvPr>
        </p:nvSpPr>
        <p:spPr/>
        <p:txBody>
          <a:bodyPr/>
          <a:lstStyle/>
          <a:p>
            <a:fld id="{196E52B7-4980-4794-BB67-9B7823921836}" type="slidenum">
              <a:rPr lang="en-US" smtClean="0"/>
              <a:pPr/>
              <a:t>1</a:t>
            </a:fld>
            <a:endParaRPr lang="en-US"/>
          </a:p>
        </p:txBody>
      </p:sp>
    </p:spTree>
    <p:extLst>
      <p:ext uri="{BB962C8B-B14F-4D97-AF65-F5344CB8AC3E}">
        <p14:creationId xmlns:p14="http://schemas.microsoft.com/office/powerpoint/2010/main" xmlns="" val="2302955911"/>
      </p:ext>
    </p:extLst>
  </p:cSld>
  <p:clrMapOvr>
    <a:masterClrMapping/>
  </p:clrMapOvr>
  <mc:AlternateContent xmlns:mc="http://schemas.openxmlformats.org/markup-compatibility/2006">
    <mc:Choice xmlns:p14="http://schemas.microsoft.com/office/powerpoint/2010/main" xmlns="" Requires="p14">
      <p:transition spd="slow" p14:dur="1300" advClick="0" advTm="20000">
        <p14:pan dir="u"/>
      </p:transition>
    </mc:Choice>
    <mc:Fallback>
      <p:transition spd="slow" advClick="0" advTm="20000">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dirty="0" smtClean="0"/>
              <a:t>Clarity in GOALS</a:t>
            </a:r>
            <a:endParaRPr lang="en-US" dirty="0"/>
          </a:p>
        </p:txBody>
      </p:sp>
      <p:sp>
        <p:nvSpPr>
          <p:cNvPr id="4" name="Date Placeholder 3"/>
          <p:cNvSpPr>
            <a:spLocks noGrp="1"/>
          </p:cNvSpPr>
          <p:nvPr>
            <p:ph type="dt" sz="half" idx="10"/>
          </p:nvPr>
        </p:nvSpPr>
        <p:spPr/>
        <p:txBody>
          <a:bodyPr/>
          <a:lstStyle/>
          <a:p>
            <a:fld id="{18042D85-92CA-4084-8707-3AB14B6517E6}" type="datetime1">
              <a:rPr lang="en-US" smtClean="0"/>
              <a:pPr/>
              <a:t>10/26/2023</a:t>
            </a:fld>
            <a:endParaRPr lang="en-US"/>
          </a:p>
        </p:txBody>
      </p:sp>
      <p:sp>
        <p:nvSpPr>
          <p:cNvPr id="5" name="Footer Placeholder 4"/>
          <p:cNvSpPr>
            <a:spLocks noGrp="1"/>
          </p:cNvSpPr>
          <p:nvPr>
            <p:ph type="ftr" sz="quarter" idx="11"/>
          </p:nvPr>
        </p:nvSpPr>
        <p:spPr/>
        <p:txBody>
          <a:bodyPr/>
          <a:lstStyle/>
          <a:p>
            <a:r>
              <a:rPr lang="en-US" smtClean="0"/>
              <a:t>ashokdascare@yahoo.com.au</a:t>
            </a:r>
            <a:endParaRPr lang="en-US"/>
          </a:p>
        </p:txBody>
      </p:sp>
      <p:sp>
        <p:nvSpPr>
          <p:cNvPr id="6" name="Slide Number Placeholder 5"/>
          <p:cNvSpPr>
            <a:spLocks noGrp="1"/>
          </p:cNvSpPr>
          <p:nvPr>
            <p:ph type="sldNum" sz="quarter" idx="12"/>
          </p:nvPr>
        </p:nvSpPr>
        <p:spPr/>
        <p:txBody>
          <a:bodyPr/>
          <a:lstStyle/>
          <a:p>
            <a:fld id="{196E52B7-4980-4794-BB67-9B7823921836}" type="slidenum">
              <a:rPr lang="en-US" smtClean="0"/>
              <a:pPr/>
              <a:t>10</a:t>
            </a:fld>
            <a:endParaRPr lang="en-US"/>
          </a:p>
        </p:txBody>
      </p:sp>
    </p:spTree>
    <p:extLst>
      <p:ext uri="{BB962C8B-B14F-4D97-AF65-F5344CB8AC3E}">
        <p14:creationId xmlns:p14="http://schemas.microsoft.com/office/powerpoint/2010/main" xmlns="" val="1911381446"/>
      </p:ext>
    </p:extLst>
  </p:cSld>
  <p:clrMapOvr>
    <a:masterClrMapping/>
  </p:clrMapOvr>
  <mc:AlternateContent xmlns:mc="http://schemas.openxmlformats.org/markup-compatibility/2006">
    <mc:Choice xmlns:p14="http://schemas.microsoft.com/office/powerpoint/2010/main" xmlns="" Requires="p14">
      <p:transition spd="slow" p14:dur="1300" advClick="0" advTm="20000">
        <p14:pan dir="u"/>
      </p:transition>
    </mc:Choice>
    <mc:Fallback>
      <p:transition spd="slow" advClick="0" advTm="20000">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2286000" y="-2"/>
            <a:ext cx="4572000" cy="6858002"/>
          </a:xfrm>
        </p:spPr>
      </p:pic>
      <p:sp>
        <p:nvSpPr>
          <p:cNvPr id="5" name="Date Placeholder 4"/>
          <p:cNvSpPr>
            <a:spLocks noGrp="1"/>
          </p:cNvSpPr>
          <p:nvPr>
            <p:ph type="dt" sz="half" idx="10"/>
          </p:nvPr>
        </p:nvSpPr>
        <p:spPr/>
        <p:txBody>
          <a:bodyPr/>
          <a:lstStyle/>
          <a:p>
            <a:fld id="{54CB0D03-0F8B-4604-A9C5-23354EFEDAF0}" type="datetime1">
              <a:rPr lang="en-US" smtClean="0"/>
              <a:pPr/>
              <a:t>10/26/2023</a:t>
            </a:fld>
            <a:endParaRPr lang="en-US"/>
          </a:p>
        </p:txBody>
      </p:sp>
      <p:sp>
        <p:nvSpPr>
          <p:cNvPr id="6" name="Footer Placeholder 5"/>
          <p:cNvSpPr>
            <a:spLocks noGrp="1"/>
          </p:cNvSpPr>
          <p:nvPr>
            <p:ph type="ftr" sz="quarter" idx="11"/>
          </p:nvPr>
        </p:nvSpPr>
        <p:spPr/>
        <p:txBody>
          <a:bodyPr/>
          <a:lstStyle/>
          <a:p>
            <a:r>
              <a:rPr lang="en-US" smtClean="0"/>
              <a:t>ashokdascare@yahoo.com.au</a:t>
            </a:r>
            <a:endParaRPr lang="en-US"/>
          </a:p>
        </p:txBody>
      </p:sp>
      <p:sp>
        <p:nvSpPr>
          <p:cNvPr id="7" name="Slide Number Placeholder 6"/>
          <p:cNvSpPr>
            <a:spLocks noGrp="1"/>
          </p:cNvSpPr>
          <p:nvPr>
            <p:ph type="sldNum" sz="quarter" idx="12"/>
          </p:nvPr>
        </p:nvSpPr>
        <p:spPr/>
        <p:txBody>
          <a:bodyPr/>
          <a:lstStyle/>
          <a:p>
            <a:fld id="{196E52B7-4980-4794-BB67-9B7823921836}" type="slidenum">
              <a:rPr lang="en-US" smtClean="0"/>
              <a:pPr/>
              <a:t>11</a:t>
            </a:fld>
            <a:endParaRPr lang="en-US"/>
          </a:p>
        </p:txBody>
      </p:sp>
    </p:spTree>
    <p:extLst>
      <p:ext uri="{BB962C8B-B14F-4D97-AF65-F5344CB8AC3E}">
        <p14:creationId xmlns:p14="http://schemas.microsoft.com/office/powerpoint/2010/main" xmlns="" val="1645262369"/>
      </p:ext>
    </p:extLst>
  </p:cSld>
  <p:clrMapOvr>
    <a:masterClrMapping/>
  </p:clrMapOvr>
  <mc:AlternateContent xmlns:mc="http://schemas.openxmlformats.org/markup-compatibility/2006">
    <mc:Choice xmlns:p14="http://schemas.microsoft.com/office/powerpoint/2010/main" xmlns="" Requires="p14">
      <p:transition spd="slow" p14:dur="1300" advClick="0" advTm="20000">
        <p14:pan dir="u"/>
      </p:transition>
    </mc:Choice>
    <mc:Fallback>
      <p:transition spd="slow" advClick="0" advTm="20000">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4000" dirty="0" smtClean="0"/>
              <a:t>Lengthy: The bridge stretches into the distance further than the eye can see and right, the first few cars  roll out across the surface</a:t>
            </a:r>
            <a:endParaRPr lang="en-US" sz="4000" dirty="0"/>
          </a:p>
        </p:txBody>
      </p:sp>
      <p:sp>
        <p:nvSpPr>
          <p:cNvPr id="4" name="Date Placeholder 3"/>
          <p:cNvSpPr>
            <a:spLocks noGrp="1"/>
          </p:cNvSpPr>
          <p:nvPr>
            <p:ph type="dt" sz="half" idx="10"/>
          </p:nvPr>
        </p:nvSpPr>
        <p:spPr/>
        <p:txBody>
          <a:bodyPr/>
          <a:lstStyle/>
          <a:p>
            <a:fld id="{4441702E-DEA3-45F4-A15F-A54BD08A0362}" type="datetime1">
              <a:rPr lang="en-US" smtClean="0"/>
              <a:pPr/>
              <a:t>10/26/2023</a:t>
            </a:fld>
            <a:endParaRPr lang="en-US"/>
          </a:p>
        </p:txBody>
      </p:sp>
      <p:sp>
        <p:nvSpPr>
          <p:cNvPr id="5" name="Footer Placeholder 4"/>
          <p:cNvSpPr>
            <a:spLocks noGrp="1"/>
          </p:cNvSpPr>
          <p:nvPr>
            <p:ph type="ftr" sz="quarter" idx="11"/>
          </p:nvPr>
        </p:nvSpPr>
        <p:spPr/>
        <p:txBody>
          <a:bodyPr/>
          <a:lstStyle/>
          <a:p>
            <a:r>
              <a:rPr lang="en-US" smtClean="0"/>
              <a:t>ashokdascare@yahoo.com.au</a:t>
            </a:r>
            <a:endParaRPr lang="en-US"/>
          </a:p>
        </p:txBody>
      </p:sp>
      <p:sp>
        <p:nvSpPr>
          <p:cNvPr id="6" name="Slide Number Placeholder 5"/>
          <p:cNvSpPr>
            <a:spLocks noGrp="1"/>
          </p:cNvSpPr>
          <p:nvPr>
            <p:ph type="sldNum" sz="quarter" idx="12"/>
          </p:nvPr>
        </p:nvSpPr>
        <p:spPr/>
        <p:txBody>
          <a:bodyPr/>
          <a:lstStyle/>
          <a:p>
            <a:fld id="{196E52B7-4980-4794-BB67-9B7823921836}" type="slidenum">
              <a:rPr lang="en-US" smtClean="0"/>
              <a:pPr/>
              <a:t>12</a:t>
            </a:fld>
            <a:endParaRPr lang="en-US"/>
          </a:p>
        </p:txBody>
      </p:sp>
    </p:spTree>
    <p:extLst>
      <p:ext uri="{BB962C8B-B14F-4D97-AF65-F5344CB8AC3E}">
        <p14:creationId xmlns:p14="http://schemas.microsoft.com/office/powerpoint/2010/main" xmlns="" val="3321782297"/>
      </p:ext>
    </p:extLst>
  </p:cSld>
  <p:clrMapOvr>
    <a:masterClrMapping/>
  </p:clrMapOvr>
  <mc:AlternateContent xmlns:mc="http://schemas.openxmlformats.org/markup-compatibility/2006">
    <mc:Choice xmlns:p14="http://schemas.microsoft.com/office/powerpoint/2010/main" xmlns="" Requires="p14">
      <p:transition spd="slow" p14:dur="1300" advClick="0" advTm="20000">
        <p14:pan dir="u"/>
      </p:transition>
    </mc:Choice>
    <mc:Fallback>
      <p:transition spd="slow" advClick="0" advTm="20000">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dirty="0" smtClean="0"/>
              <a:t>Great VISION</a:t>
            </a:r>
            <a:endParaRPr lang="en-US" dirty="0"/>
          </a:p>
        </p:txBody>
      </p:sp>
      <p:sp>
        <p:nvSpPr>
          <p:cNvPr id="4" name="Date Placeholder 3"/>
          <p:cNvSpPr>
            <a:spLocks noGrp="1"/>
          </p:cNvSpPr>
          <p:nvPr>
            <p:ph type="dt" sz="half" idx="10"/>
          </p:nvPr>
        </p:nvSpPr>
        <p:spPr/>
        <p:txBody>
          <a:bodyPr/>
          <a:lstStyle/>
          <a:p>
            <a:fld id="{18042D85-92CA-4084-8707-3AB14B6517E6}" type="datetime1">
              <a:rPr lang="en-US" smtClean="0"/>
              <a:pPr/>
              <a:t>10/26/2023</a:t>
            </a:fld>
            <a:endParaRPr lang="en-US"/>
          </a:p>
        </p:txBody>
      </p:sp>
      <p:sp>
        <p:nvSpPr>
          <p:cNvPr id="5" name="Footer Placeholder 4"/>
          <p:cNvSpPr>
            <a:spLocks noGrp="1"/>
          </p:cNvSpPr>
          <p:nvPr>
            <p:ph type="ftr" sz="quarter" idx="11"/>
          </p:nvPr>
        </p:nvSpPr>
        <p:spPr/>
        <p:txBody>
          <a:bodyPr/>
          <a:lstStyle/>
          <a:p>
            <a:r>
              <a:rPr lang="en-US" smtClean="0"/>
              <a:t>ashokdascare@yahoo.com.au</a:t>
            </a:r>
            <a:endParaRPr lang="en-US"/>
          </a:p>
        </p:txBody>
      </p:sp>
      <p:sp>
        <p:nvSpPr>
          <p:cNvPr id="6" name="Slide Number Placeholder 5"/>
          <p:cNvSpPr>
            <a:spLocks noGrp="1"/>
          </p:cNvSpPr>
          <p:nvPr>
            <p:ph type="sldNum" sz="quarter" idx="12"/>
          </p:nvPr>
        </p:nvSpPr>
        <p:spPr/>
        <p:txBody>
          <a:bodyPr/>
          <a:lstStyle/>
          <a:p>
            <a:fld id="{196E52B7-4980-4794-BB67-9B7823921836}" type="slidenum">
              <a:rPr lang="en-US" smtClean="0"/>
              <a:pPr/>
              <a:t>13</a:t>
            </a:fld>
            <a:endParaRPr lang="en-US"/>
          </a:p>
        </p:txBody>
      </p:sp>
    </p:spTree>
    <p:extLst>
      <p:ext uri="{BB962C8B-B14F-4D97-AF65-F5344CB8AC3E}">
        <p14:creationId xmlns:p14="http://schemas.microsoft.com/office/powerpoint/2010/main" xmlns="" val="3176531861"/>
      </p:ext>
    </p:extLst>
  </p:cSld>
  <p:clrMapOvr>
    <a:masterClrMapping/>
  </p:clrMapOvr>
  <mc:AlternateContent xmlns:mc="http://schemas.openxmlformats.org/markup-compatibility/2006">
    <mc:Choice xmlns:p14="http://schemas.microsoft.com/office/powerpoint/2010/main" xmlns="" Requires="p14">
      <p:transition spd="slow" p14:dur="1300" advClick="0" advTm="20000">
        <p14:pan dir="u"/>
      </p:transition>
    </mc:Choice>
    <mc:Fallback>
      <p:transition spd="slow" advClick="0" advTm="20000">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2438400" y="-2"/>
            <a:ext cx="4572000" cy="6858002"/>
          </a:xfrm>
        </p:spPr>
      </p:pic>
      <p:sp>
        <p:nvSpPr>
          <p:cNvPr id="5" name="Date Placeholder 4"/>
          <p:cNvSpPr>
            <a:spLocks noGrp="1"/>
          </p:cNvSpPr>
          <p:nvPr>
            <p:ph type="dt" sz="half" idx="10"/>
          </p:nvPr>
        </p:nvSpPr>
        <p:spPr/>
        <p:txBody>
          <a:bodyPr/>
          <a:lstStyle/>
          <a:p>
            <a:fld id="{6BBD66F1-0218-4C6F-8D9C-3094C8CA718D}" type="datetime1">
              <a:rPr lang="en-US" smtClean="0"/>
              <a:pPr/>
              <a:t>10/26/2023</a:t>
            </a:fld>
            <a:endParaRPr lang="en-US"/>
          </a:p>
        </p:txBody>
      </p:sp>
      <p:sp>
        <p:nvSpPr>
          <p:cNvPr id="6" name="Footer Placeholder 5"/>
          <p:cNvSpPr>
            <a:spLocks noGrp="1"/>
          </p:cNvSpPr>
          <p:nvPr>
            <p:ph type="ftr" sz="quarter" idx="11"/>
          </p:nvPr>
        </p:nvSpPr>
        <p:spPr/>
        <p:txBody>
          <a:bodyPr/>
          <a:lstStyle/>
          <a:p>
            <a:r>
              <a:rPr lang="en-US" smtClean="0"/>
              <a:t>ashokdascare@yahoo.com.au</a:t>
            </a:r>
            <a:endParaRPr lang="en-US"/>
          </a:p>
        </p:txBody>
      </p:sp>
      <p:sp>
        <p:nvSpPr>
          <p:cNvPr id="7" name="Slide Number Placeholder 6"/>
          <p:cNvSpPr>
            <a:spLocks noGrp="1"/>
          </p:cNvSpPr>
          <p:nvPr>
            <p:ph type="sldNum" sz="quarter" idx="12"/>
          </p:nvPr>
        </p:nvSpPr>
        <p:spPr/>
        <p:txBody>
          <a:bodyPr/>
          <a:lstStyle/>
          <a:p>
            <a:fld id="{196E52B7-4980-4794-BB67-9B7823921836}" type="slidenum">
              <a:rPr lang="en-US" smtClean="0"/>
              <a:pPr/>
              <a:t>14</a:t>
            </a:fld>
            <a:endParaRPr lang="en-US"/>
          </a:p>
        </p:txBody>
      </p:sp>
    </p:spTree>
    <p:extLst>
      <p:ext uri="{BB962C8B-B14F-4D97-AF65-F5344CB8AC3E}">
        <p14:creationId xmlns:p14="http://schemas.microsoft.com/office/powerpoint/2010/main" xmlns="" val="1492348292"/>
      </p:ext>
    </p:extLst>
  </p:cSld>
  <p:clrMapOvr>
    <a:masterClrMapping/>
  </p:clrMapOvr>
  <mc:AlternateContent xmlns:mc="http://schemas.openxmlformats.org/markup-compatibility/2006">
    <mc:Choice xmlns:p14="http://schemas.microsoft.com/office/powerpoint/2010/main" xmlns="" Requires="p14">
      <p:transition spd="slow" p14:dur="1300" advClick="0" advTm="20000">
        <p14:pan dir="u"/>
      </p:transition>
    </mc:Choice>
    <mc:Fallback>
      <p:transition spd="slow" advClick="0" advTm="20000">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4000" dirty="0" smtClean="0"/>
              <a:t>Open road: Drivers pass through the mist as they make some of the first passes over the 110ft wide bridge which is longer than any others of its kind</a:t>
            </a:r>
            <a:endParaRPr lang="en-US" sz="4000" dirty="0"/>
          </a:p>
        </p:txBody>
      </p:sp>
      <p:sp>
        <p:nvSpPr>
          <p:cNvPr id="4" name="Date Placeholder 3"/>
          <p:cNvSpPr>
            <a:spLocks noGrp="1"/>
          </p:cNvSpPr>
          <p:nvPr>
            <p:ph type="dt" sz="half" idx="10"/>
          </p:nvPr>
        </p:nvSpPr>
        <p:spPr/>
        <p:txBody>
          <a:bodyPr/>
          <a:lstStyle/>
          <a:p>
            <a:fld id="{F683AA47-E9A5-4825-8A8E-4D3B82C6790A}" type="datetime1">
              <a:rPr lang="en-US" smtClean="0"/>
              <a:pPr/>
              <a:t>10/26/2023</a:t>
            </a:fld>
            <a:endParaRPr lang="en-US"/>
          </a:p>
        </p:txBody>
      </p:sp>
      <p:sp>
        <p:nvSpPr>
          <p:cNvPr id="5" name="Footer Placeholder 4"/>
          <p:cNvSpPr>
            <a:spLocks noGrp="1"/>
          </p:cNvSpPr>
          <p:nvPr>
            <p:ph type="ftr" sz="quarter" idx="11"/>
          </p:nvPr>
        </p:nvSpPr>
        <p:spPr/>
        <p:txBody>
          <a:bodyPr/>
          <a:lstStyle/>
          <a:p>
            <a:r>
              <a:rPr lang="en-US" smtClean="0"/>
              <a:t>ashokdascare@yahoo.com.au</a:t>
            </a:r>
            <a:endParaRPr lang="en-US"/>
          </a:p>
        </p:txBody>
      </p:sp>
      <p:sp>
        <p:nvSpPr>
          <p:cNvPr id="6" name="Slide Number Placeholder 5"/>
          <p:cNvSpPr>
            <a:spLocks noGrp="1"/>
          </p:cNvSpPr>
          <p:nvPr>
            <p:ph type="sldNum" sz="quarter" idx="12"/>
          </p:nvPr>
        </p:nvSpPr>
        <p:spPr/>
        <p:txBody>
          <a:bodyPr/>
          <a:lstStyle/>
          <a:p>
            <a:fld id="{196E52B7-4980-4794-BB67-9B7823921836}" type="slidenum">
              <a:rPr lang="en-US" smtClean="0"/>
              <a:pPr/>
              <a:t>15</a:t>
            </a:fld>
            <a:endParaRPr lang="en-US"/>
          </a:p>
        </p:txBody>
      </p:sp>
    </p:spTree>
    <p:extLst>
      <p:ext uri="{BB962C8B-B14F-4D97-AF65-F5344CB8AC3E}">
        <p14:creationId xmlns:p14="http://schemas.microsoft.com/office/powerpoint/2010/main" xmlns="" val="3813947517"/>
      </p:ext>
    </p:extLst>
  </p:cSld>
  <p:clrMapOvr>
    <a:masterClrMapping/>
  </p:clrMapOvr>
  <mc:AlternateContent xmlns:mc="http://schemas.openxmlformats.org/markup-compatibility/2006">
    <mc:Choice xmlns:p14="http://schemas.microsoft.com/office/powerpoint/2010/main" xmlns="" Requires="p14">
      <p:transition spd="slow" p14:dur="1300" advClick="0" advTm="20000">
        <p14:pan dir="u"/>
      </p:transition>
    </mc:Choice>
    <mc:Fallback>
      <p:transition spd="slow" advClick="0" advTm="20000">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dirty="0" smtClean="0"/>
              <a:t>User RELEVENT</a:t>
            </a:r>
            <a:endParaRPr lang="en-US" dirty="0"/>
          </a:p>
        </p:txBody>
      </p:sp>
      <p:sp>
        <p:nvSpPr>
          <p:cNvPr id="4" name="Date Placeholder 3"/>
          <p:cNvSpPr>
            <a:spLocks noGrp="1"/>
          </p:cNvSpPr>
          <p:nvPr>
            <p:ph type="dt" sz="half" idx="10"/>
          </p:nvPr>
        </p:nvSpPr>
        <p:spPr/>
        <p:txBody>
          <a:bodyPr/>
          <a:lstStyle/>
          <a:p>
            <a:fld id="{18042D85-92CA-4084-8707-3AB14B6517E6}" type="datetime1">
              <a:rPr lang="en-US" smtClean="0"/>
              <a:pPr/>
              <a:t>10/26/2023</a:t>
            </a:fld>
            <a:endParaRPr lang="en-US"/>
          </a:p>
        </p:txBody>
      </p:sp>
      <p:sp>
        <p:nvSpPr>
          <p:cNvPr id="5" name="Footer Placeholder 4"/>
          <p:cNvSpPr>
            <a:spLocks noGrp="1"/>
          </p:cNvSpPr>
          <p:nvPr>
            <p:ph type="ftr" sz="quarter" idx="11"/>
          </p:nvPr>
        </p:nvSpPr>
        <p:spPr/>
        <p:txBody>
          <a:bodyPr/>
          <a:lstStyle/>
          <a:p>
            <a:r>
              <a:rPr lang="en-US" smtClean="0"/>
              <a:t>ashokdascare@yahoo.com.au</a:t>
            </a:r>
            <a:endParaRPr lang="en-US"/>
          </a:p>
        </p:txBody>
      </p:sp>
      <p:sp>
        <p:nvSpPr>
          <p:cNvPr id="6" name="Slide Number Placeholder 5"/>
          <p:cNvSpPr>
            <a:spLocks noGrp="1"/>
          </p:cNvSpPr>
          <p:nvPr>
            <p:ph type="sldNum" sz="quarter" idx="12"/>
          </p:nvPr>
        </p:nvSpPr>
        <p:spPr/>
        <p:txBody>
          <a:bodyPr/>
          <a:lstStyle/>
          <a:p>
            <a:fld id="{196E52B7-4980-4794-BB67-9B7823921836}" type="slidenum">
              <a:rPr lang="en-US" smtClean="0"/>
              <a:pPr/>
              <a:t>16</a:t>
            </a:fld>
            <a:endParaRPr lang="en-US"/>
          </a:p>
        </p:txBody>
      </p:sp>
    </p:spTree>
    <p:extLst>
      <p:ext uri="{BB962C8B-B14F-4D97-AF65-F5344CB8AC3E}">
        <p14:creationId xmlns:p14="http://schemas.microsoft.com/office/powerpoint/2010/main" xmlns="" val="4190571304"/>
      </p:ext>
    </p:extLst>
  </p:cSld>
  <p:clrMapOvr>
    <a:masterClrMapping/>
  </p:clrMapOvr>
  <mc:AlternateContent xmlns:mc="http://schemas.openxmlformats.org/markup-compatibility/2006">
    <mc:Choice xmlns:p14="http://schemas.microsoft.com/office/powerpoint/2010/main" xmlns="" Requires="p14">
      <p:transition spd="slow" p14:dur="1300" advClick="0" advTm="20000">
        <p14:pan dir="u"/>
      </p:transition>
    </mc:Choice>
    <mc:Fallback>
      <p:transition spd="slow" advClick="0" advTm="20000">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0" y="609600"/>
            <a:ext cx="9140228" cy="5603605"/>
          </a:xfrm>
        </p:spPr>
      </p:pic>
      <p:sp>
        <p:nvSpPr>
          <p:cNvPr id="5" name="Date Placeholder 4"/>
          <p:cNvSpPr>
            <a:spLocks noGrp="1"/>
          </p:cNvSpPr>
          <p:nvPr>
            <p:ph type="dt" sz="half" idx="10"/>
          </p:nvPr>
        </p:nvSpPr>
        <p:spPr/>
        <p:txBody>
          <a:bodyPr/>
          <a:lstStyle/>
          <a:p>
            <a:fld id="{EF52EEE4-1A3C-4D21-B33C-0ABC3C4010FC}" type="datetime1">
              <a:rPr lang="en-US" smtClean="0"/>
              <a:pPr/>
              <a:t>10/26/2023</a:t>
            </a:fld>
            <a:endParaRPr lang="en-US"/>
          </a:p>
        </p:txBody>
      </p:sp>
      <p:sp>
        <p:nvSpPr>
          <p:cNvPr id="6" name="Footer Placeholder 5"/>
          <p:cNvSpPr>
            <a:spLocks noGrp="1"/>
          </p:cNvSpPr>
          <p:nvPr>
            <p:ph type="ftr" sz="quarter" idx="11"/>
          </p:nvPr>
        </p:nvSpPr>
        <p:spPr/>
        <p:txBody>
          <a:bodyPr/>
          <a:lstStyle/>
          <a:p>
            <a:r>
              <a:rPr lang="en-US" smtClean="0"/>
              <a:t>ashokdascare@yahoo.com.au</a:t>
            </a:r>
            <a:endParaRPr lang="en-US"/>
          </a:p>
        </p:txBody>
      </p:sp>
      <p:sp>
        <p:nvSpPr>
          <p:cNvPr id="7" name="Slide Number Placeholder 6"/>
          <p:cNvSpPr>
            <a:spLocks noGrp="1"/>
          </p:cNvSpPr>
          <p:nvPr>
            <p:ph type="sldNum" sz="quarter" idx="12"/>
          </p:nvPr>
        </p:nvSpPr>
        <p:spPr/>
        <p:txBody>
          <a:bodyPr/>
          <a:lstStyle/>
          <a:p>
            <a:fld id="{196E52B7-4980-4794-BB67-9B7823921836}" type="slidenum">
              <a:rPr lang="en-US" smtClean="0"/>
              <a:pPr/>
              <a:t>17</a:t>
            </a:fld>
            <a:endParaRPr lang="en-US"/>
          </a:p>
        </p:txBody>
      </p:sp>
    </p:spTree>
    <p:extLst>
      <p:ext uri="{BB962C8B-B14F-4D97-AF65-F5344CB8AC3E}">
        <p14:creationId xmlns:p14="http://schemas.microsoft.com/office/powerpoint/2010/main" xmlns="" val="1848213990"/>
      </p:ext>
    </p:extLst>
  </p:cSld>
  <p:clrMapOvr>
    <a:masterClrMapping/>
  </p:clrMapOvr>
  <mc:AlternateContent xmlns:mc="http://schemas.openxmlformats.org/markup-compatibility/2006">
    <mc:Choice xmlns:p14="http://schemas.microsoft.com/office/powerpoint/2010/main" xmlns="" Requires="p14">
      <p:transition spd="slow" p14:dur="1300" advClick="0" advTm="20000">
        <p14:pan dir="u"/>
      </p:transition>
    </mc:Choice>
    <mc:Fallback>
      <p:transition spd="slow" advClick="0" advTm="20000">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3600" dirty="0" smtClean="0"/>
              <a:t>Flowers: The first vehicle runs into toll station to the applause of staff and passers-by after the bridge opened to traffic today</a:t>
            </a:r>
            <a:endParaRPr lang="en-US" sz="3600" dirty="0"/>
          </a:p>
        </p:txBody>
      </p:sp>
      <p:sp>
        <p:nvSpPr>
          <p:cNvPr id="4" name="Date Placeholder 3"/>
          <p:cNvSpPr>
            <a:spLocks noGrp="1"/>
          </p:cNvSpPr>
          <p:nvPr>
            <p:ph type="dt" sz="half" idx="10"/>
          </p:nvPr>
        </p:nvSpPr>
        <p:spPr/>
        <p:txBody>
          <a:bodyPr/>
          <a:lstStyle/>
          <a:p>
            <a:fld id="{AF58481D-B8C4-4801-83F4-50F09A6E6B01}" type="datetime1">
              <a:rPr lang="en-US" smtClean="0"/>
              <a:pPr/>
              <a:t>10/26/2023</a:t>
            </a:fld>
            <a:endParaRPr lang="en-US"/>
          </a:p>
        </p:txBody>
      </p:sp>
      <p:sp>
        <p:nvSpPr>
          <p:cNvPr id="5" name="Footer Placeholder 4"/>
          <p:cNvSpPr>
            <a:spLocks noGrp="1"/>
          </p:cNvSpPr>
          <p:nvPr>
            <p:ph type="ftr" sz="quarter" idx="11"/>
          </p:nvPr>
        </p:nvSpPr>
        <p:spPr/>
        <p:txBody>
          <a:bodyPr/>
          <a:lstStyle/>
          <a:p>
            <a:r>
              <a:rPr lang="en-US" smtClean="0"/>
              <a:t>ashokdascare@yahoo.com.au</a:t>
            </a:r>
            <a:endParaRPr lang="en-US"/>
          </a:p>
        </p:txBody>
      </p:sp>
      <p:sp>
        <p:nvSpPr>
          <p:cNvPr id="6" name="Slide Number Placeholder 5"/>
          <p:cNvSpPr>
            <a:spLocks noGrp="1"/>
          </p:cNvSpPr>
          <p:nvPr>
            <p:ph type="sldNum" sz="quarter" idx="12"/>
          </p:nvPr>
        </p:nvSpPr>
        <p:spPr/>
        <p:txBody>
          <a:bodyPr/>
          <a:lstStyle/>
          <a:p>
            <a:fld id="{196E52B7-4980-4794-BB67-9B7823921836}" type="slidenum">
              <a:rPr lang="en-US" smtClean="0"/>
              <a:pPr/>
              <a:t>18</a:t>
            </a:fld>
            <a:endParaRPr lang="en-US"/>
          </a:p>
        </p:txBody>
      </p:sp>
    </p:spTree>
    <p:extLst>
      <p:ext uri="{BB962C8B-B14F-4D97-AF65-F5344CB8AC3E}">
        <p14:creationId xmlns:p14="http://schemas.microsoft.com/office/powerpoint/2010/main" xmlns="" val="847956964"/>
      </p:ext>
    </p:extLst>
  </p:cSld>
  <p:clrMapOvr>
    <a:masterClrMapping/>
  </p:clrMapOvr>
  <mc:AlternateContent xmlns:mc="http://schemas.openxmlformats.org/markup-compatibility/2006">
    <mc:Choice xmlns:p14="http://schemas.microsoft.com/office/powerpoint/2010/main" xmlns="" Requires="p14">
      <p:transition spd="slow" p14:dur="1300" advClick="0" advTm="20000">
        <p14:pan dir="u"/>
      </p:transition>
    </mc:Choice>
    <mc:Fallback>
      <p:transition spd="slow" advClick="0" advTm="20000">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dirty="0" smtClean="0"/>
              <a:t>User FRIENDLY</a:t>
            </a:r>
            <a:endParaRPr lang="en-US" dirty="0"/>
          </a:p>
        </p:txBody>
      </p:sp>
      <p:sp>
        <p:nvSpPr>
          <p:cNvPr id="4" name="Date Placeholder 3"/>
          <p:cNvSpPr>
            <a:spLocks noGrp="1"/>
          </p:cNvSpPr>
          <p:nvPr>
            <p:ph type="dt" sz="half" idx="10"/>
          </p:nvPr>
        </p:nvSpPr>
        <p:spPr/>
        <p:txBody>
          <a:bodyPr/>
          <a:lstStyle/>
          <a:p>
            <a:fld id="{18042D85-92CA-4084-8707-3AB14B6517E6}" type="datetime1">
              <a:rPr lang="en-US" smtClean="0"/>
              <a:pPr/>
              <a:t>10/26/2023</a:t>
            </a:fld>
            <a:endParaRPr lang="en-US"/>
          </a:p>
        </p:txBody>
      </p:sp>
      <p:sp>
        <p:nvSpPr>
          <p:cNvPr id="5" name="Footer Placeholder 4"/>
          <p:cNvSpPr>
            <a:spLocks noGrp="1"/>
          </p:cNvSpPr>
          <p:nvPr>
            <p:ph type="ftr" sz="quarter" idx="11"/>
          </p:nvPr>
        </p:nvSpPr>
        <p:spPr/>
        <p:txBody>
          <a:bodyPr/>
          <a:lstStyle/>
          <a:p>
            <a:r>
              <a:rPr lang="en-US" smtClean="0"/>
              <a:t>ashokdascare@yahoo.com.au</a:t>
            </a:r>
            <a:endParaRPr lang="en-US"/>
          </a:p>
        </p:txBody>
      </p:sp>
      <p:sp>
        <p:nvSpPr>
          <p:cNvPr id="6" name="Slide Number Placeholder 5"/>
          <p:cNvSpPr>
            <a:spLocks noGrp="1"/>
          </p:cNvSpPr>
          <p:nvPr>
            <p:ph type="sldNum" sz="quarter" idx="12"/>
          </p:nvPr>
        </p:nvSpPr>
        <p:spPr/>
        <p:txBody>
          <a:bodyPr/>
          <a:lstStyle/>
          <a:p>
            <a:fld id="{196E52B7-4980-4794-BB67-9B7823921836}" type="slidenum">
              <a:rPr lang="en-US" smtClean="0"/>
              <a:pPr/>
              <a:t>19</a:t>
            </a:fld>
            <a:endParaRPr lang="en-US"/>
          </a:p>
        </p:txBody>
      </p:sp>
    </p:spTree>
    <p:extLst>
      <p:ext uri="{BB962C8B-B14F-4D97-AF65-F5344CB8AC3E}">
        <p14:creationId xmlns:p14="http://schemas.microsoft.com/office/powerpoint/2010/main" xmlns="" val="3630552507"/>
      </p:ext>
    </p:extLst>
  </p:cSld>
  <p:clrMapOvr>
    <a:masterClrMapping/>
  </p:clrMapOvr>
  <mc:AlternateContent xmlns:mc="http://schemas.openxmlformats.org/markup-compatibility/2006">
    <mc:Choice xmlns:p14="http://schemas.microsoft.com/office/powerpoint/2010/main" xmlns="" Requires="p14">
      <p:transition spd="slow" p14:dur="1300" advClick="0" advTm="20000">
        <p14:pan dir="u"/>
      </p:transition>
    </mc:Choice>
    <mc:Fallback>
      <p:transition spd="slow" advClick="0" advTm="20000">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0" y="1447800"/>
            <a:ext cx="9144000" cy="4107211"/>
          </a:xfrm>
        </p:spPr>
      </p:pic>
      <p:sp>
        <p:nvSpPr>
          <p:cNvPr id="5" name="Date Placeholder 4"/>
          <p:cNvSpPr>
            <a:spLocks noGrp="1"/>
          </p:cNvSpPr>
          <p:nvPr>
            <p:ph type="dt" sz="half" idx="10"/>
          </p:nvPr>
        </p:nvSpPr>
        <p:spPr/>
        <p:txBody>
          <a:bodyPr/>
          <a:lstStyle/>
          <a:p>
            <a:fld id="{01CCFABD-76E5-46EF-8976-7DB87B45F01E}" type="datetime1">
              <a:rPr lang="en-US" smtClean="0">
                <a:solidFill>
                  <a:prstClr val="white">
                    <a:tint val="75000"/>
                  </a:prstClr>
                </a:solidFill>
              </a:rPr>
              <a:pPr/>
              <a:t>10/26/2023</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r>
              <a:rPr lang="en-US" smtClean="0">
                <a:solidFill>
                  <a:prstClr val="white">
                    <a:tint val="75000"/>
                  </a:prstClr>
                </a:solidFill>
              </a:rPr>
              <a:t>ashokdascare@yahoo.com.au</a:t>
            </a:r>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196E52B7-4980-4794-BB67-9B7823921836}" type="slidenum">
              <a:rPr lang="en-US" smtClean="0">
                <a:solidFill>
                  <a:prstClr val="white">
                    <a:tint val="75000"/>
                  </a:prstClr>
                </a:solidFill>
              </a:rPr>
              <a:pPr/>
              <a:t>2</a:t>
            </a:fld>
            <a:endParaRPr lang="en-US">
              <a:solidFill>
                <a:prstClr val="white">
                  <a:tint val="75000"/>
                </a:prstClr>
              </a:solidFill>
            </a:endParaRPr>
          </a:p>
        </p:txBody>
      </p:sp>
    </p:spTree>
    <p:extLst>
      <p:ext uri="{BB962C8B-B14F-4D97-AF65-F5344CB8AC3E}">
        <p14:creationId xmlns:p14="http://schemas.microsoft.com/office/powerpoint/2010/main" xmlns="" val="3434311499"/>
      </p:ext>
    </p:extLst>
  </p:cSld>
  <p:clrMapOvr>
    <a:masterClrMapping/>
  </p:clrMapOvr>
  <mc:AlternateContent xmlns:mc="http://schemas.openxmlformats.org/markup-compatibility/2006">
    <mc:Choice xmlns:p14="http://schemas.microsoft.com/office/powerpoint/2010/main" xmlns="" Requires="p14">
      <p:transition spd="slow" p14:dur="1300" advClick="0" advTm="20000">
        <p14:pan dir="u"/>
      </p:transition>
    </mc:Choice>
    <mc:Fallback>
      <p:transition spd="slow" advClick="0" advTm="20000">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1509" y="381000"/>
            <a:ext cx="9144000" cy="6080192"/>
          </a:xfrm>
        </p:spPr>
      </p:pic>
      <p:sp>
        <p:nvSpPr>
          <p:cNvPr id="5" name="Date Placeholder 4"/>
          <p:cNvSpPr>
            <a:spLocks noGrp="1"/>
          </p:cNvSpPr>
          <p:nvPr>
            <p:ph type="dt" sz="half" idx="10"/>
          </p:nvPr>
        </p:nvSpPr>
        <p:spPr/>
        <p:txBody>
          <a:bodyPr/>
          <a:lstStyle/>
          <a:p>
            <a:fld id="{445486E3-6268-4348-B780-754892F1F4EF}" type="datetime1">
              <a:rPr lang="en-US" smtClean="0"/>
              <a:pPr/>
              <a:t>10/26/2023</a:t>
            </a:fld>
            <a:endParaRPr lang="en-US"/>
          </a:p>
        </p:txBody>
      </p:sp>
      <p:sp>
        <p:nvSpPr>
          <p:cNvPr id="6" name="Footer Placeholder 5"/>
          <p:cNvSpPr>
            <a:spLocks noGrp="1"/>
          </p:cNvSpPr>
          <p:nvPr>
            <p:ph type="ftr" sz="quarter" idx="11"/>
          </p:nvPr>
        </p:nvSpPr>
        <p:spPr/>
        <p:txBody>
          <a:bodyPr/>
          <a:lstStyle/>
          <a:p>
            <a:r>
              <a:rPr lang="en-US" smtClean="0"/>
              <a:t>ashokdascare@yahoo.com.au</a:t>
            </a:r>
            <a:endParaRPr lang="en-US"/>
          </a:p>
        </p:txBody>
      </p:sp>
      <p:sp>
        <p:nvSpPr>
          <p:cNvPr id="7" name="Slide Number Placeholder 6"/>
          <p:cNvSpPr>
            <a:spLocks noGrp="1"/>
          </p:cNvSpPr>
          <p:nvPr>
            <p:ph type="sldNum" sz="quarter" idx="12"/>
          </p:nvPr>
        </p:nvSpPr>
        <p:spPr/>
        <p:txBody>
          <a:bodyPr/>
          <a:lstStyle/>
          <a:p>
            <a:fld id="{196E52B7-4980-4794-BB67-9B7823921836}" type="slidenum">
              <a:rPr lang="en-US" smtClean="0"/>
              <a:pPr/>
              <a:t>20</a:t>
            </a:fld>
            <a:endParaRPr lang="en-US"/>
          </a:p>
        </p:txBody>
      </p:sp>
    </p:spTree>
    <p:extLst>
      <p:ext uri="{BB962C8B-B14F-4D97-AF65-F5344CB8AC3E}">
        <p14:creationId xmlns:p14="http://schemas.microsoft.com/office/powerpoint/2010/main" xmlns="" val="2629282572"/>
      </p:ext>
    </p:extLst>
  </p:cSld>
  <p:clrMapOvr>
    <a:masterClrMapping/>
  </p:clrMapOvr>
  <mc:AlternateContent xmlns:mc="http://schemas.openxmlformats.org/markup-compatibility/2006">
    <mc:Choice xmlns:p14="http://schemas.microsoft.com/office/powerpoint/2010/main" xmlns="" Requires="p14">
      <p:transition spd="slow" p14:dur="1300" advClick="0" advTm="20000">
        <p14:pan dir="u"/>
      </p:transition>
    </mc:Choice>
    <mc:Fallback>
      <p:transition spd="slow" advClick="0" advTm="20000">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600200"/>
            <a:ext cx="8229600" cy="4525963"/>
          </a:xfrm>
        </p:spPr>
        <p:txBody>
          <a:bodyPr>
            <a:normAutofit/>
          </a:bodyPr>
          <a:lstStyle/>
          <a:p>
            <a:r>
              <a:rPr lang="en-US" sz="4000" dirty="0" smtClean="0"/>
              <a:t>Musical mileage: A brass band plays on the sides of the road as flags and banners herald in the opening of the bridge</a:t>
            </a:r>
            <a:endParaRPr lang="en-US" sz="4000" dirty="0"/>
          </a:p>
        </p:txBody>
      </p:sp>
      <p:sp>
        <p:nvSpPr>
          <p:cNvPr id="4" name="Date Placeholder 3"/>
          <p:cNvSpPr>
            <a:spLocks noGrp="1"/>
          </p:cNvSpPr>
          <p:nvPr>
            <p:ph type="dt" sz="half" idx="10"/>
          </p:nvPr>
        </p:nvSpPr>
        <p:spPr/>
        <p:txBody>
          <a:bodyPr/>
          <a:lstStyle/>
          <a:p>
            <a:fld id="{4A8D8CC1-7497-4218-9240-3E5C42726834}" type="datetime1">
              <a:rPr lang="en-US" smtClean="0"/>
              <a:pPr/>
              <a:t>10/26/2023</a:t>
            </a:fld>
            <a:endParaRPr lang="en-US"/>
          </a:p>
        </p:txBody>
      </p:sp>
      <p:sp>
        <p:nvSpPr>
          <p:cNvPr id="5" name="Footer Placeholder 4"/>
          <p:cNvSpPr>
            <a:spLocks noGrp="1"/>
          </p:cNvSpPr>
          <p:nvPr>
            <p:ph type="ftr" sz="quarter" idx="11"/>
          </p:nvPr>
        </p:nvSpPr>
        <p:spPr/>
        <p:txBody>
          <a:bodyPr/>
          <a:lstStyle/>
          <a:p>
            <a:r>
              <a:rPr lang="en-US" smtClean="0"/>
              <a:t>ashokdascare@yahoo.com.au</a:t>
            </a:r>
            <a:endParaRPr lang="en-US"/>
          </a:p>
        </p:txBody>
      </p:sp>
      <p:sp>
        <p:nvSpPr>
          <p:cNvPr id="6" name="Slide Number Placeholder 5"/>
          <p:cNvSpPr>
            <a:spLocks noGrp="1"/>
          </p:cNvSpPr>
          <p:nvPr>
            <p:ph type="sldNum" sz="quarter" idx="12"/>
          </p:nvPr>
        </p:nvSpPr>
        <p:spPr/>
        <p:txBody>
          <a:bodyPr/>
          <a:lstStyle/>
          <a:p>
            <a:fld id="{196E52B7-4980-4794-BB67-9B7823921836}" type="slidenum">
              <a:rPr lang="en-US" smtClean="0"/>
              <a:pPr/>
              <a:t>21</a:t>
            </a:fld>
            <a:endParaRPr lang="en-US"/>
          </a:p>
        </p:txBody>
      </p:sp>
    </p:spTree>
    <p:extLst>
      <p:ext uri="{BB962C8B-B14F-4D97-AF65-F5344CB8AC3E}">
        <p14:creationId xmlns:p14="http://schemas.microsoft.com/office/powerpoint/2010/main" xmlns="" val="4273089586"/>
      </p:ext>
    </p:extLst>
  </p:cSld>
  <p:clrMapOvr>
    <a:masterClrMapping/>
  </p:clrMapOvr>
  <mc:AlternateContent xmlns:mc="http://schemas.openxmlformats.org/markup-compatibility/2006">
    <mc:Choice xmlns:p14="http://schemas.microsoft.com/office/powerpoint/2010/main" xmlns="" Requires="p14">
      <p:transition spd="slow" p14:dur="1300" advClick="0" advTm="20000">
        <p14:pan dir="u"/>
      </p:transition>
    </mc:Choice>
    <mc:Fallback>
      <p:transition spd="slow" advClick="0" advTm="20000">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dirty="0" smtClean="0"/>
              <a:t>Customer SATISFACTION</a:t>
            </a:r>
            <a:endParaRPr lang="en-US" dirty="0"/>
          </a:p>
        </p:txBody>
      </p:sp>
      <p:sp>
        <p:nvSpPr>
          <p:cNvPr id="4" name="Date Placeholder 3"/>
          <p:cNvSpPr>
            <a:spLocks noGrp="1"/>
          </p:cNvSpPr>
          <p:nvPr>
            <p:ph type="dt" sz="half" idx="10"/>
          </p:nvPr>
        </p:nvSpPr>
        <p:spPr/>
        <p:txBody>
          <a:bodyPr/>
          <a:lstStyle/>
          <a:p>
            <a:fld id="{18042D85-92CA-4084-8707-3AB14B6517E6}" type="datetime1">
              <a:rPr lang="en-US" smtClean="0"/>
              <a:pPr/>
              <a:t>10/26/2023</a:t>
            </a:fld>
            <a:endParaRPr lang="en-US"/>
          </a:p>
        </p:txBody>
      </p:sp>
      <p:sp>
        <p:nvSpPr>
          <p:cNvPr id="5" name="Footer Placeholder 4"/>
          <p:cNvSpPr>
            <a:spLocks noGrp="1"/>
          </p:cNvSpPr>
          <p:nvPr>
            <p:ph type="ftr" sz="quarter" idx="11"/>
          </p:nvPr>
        </p:nvSpPr>
        <p:spPr/>
        <p:txBody>
          <a:bodyPr/>
          <a:lstStyle/>
          <a:p>
            <a:r>
              <a:rPr lang="en-US" smtClean="0"/>
              <a:t>ashokdascare@yahoo.com.au</a:t>
            </a:r>
            <a:endParaRPr lang="en-US"/>
          </a:p>
        </p:txBody>
      </p:sp>
      <p:sp>
        <p:nvSpPr>
          <p:cNvPr id="6" name="Slide Number Placeholder 5"/>
          <p:cNvSpPr>
            <a:spLocks noGrp="1"/>
          </p:cNvSpPr>
          <p:nvPr>
            <p:ph type="sldNum" sz="quarter" idx="12"/>
          </p:nvPr>
        </p:nvSpPr>
        <p:spPr/>
        <p:txBody>
          <a:bodyPr/>
          <a:lstStyle/>
          <a:p>
            <a:fld id="{196E52B7-4980-4794-BB67-9B7823921836}" type="slidenum">
              <a:rPr lang="en-US" smtClean="0"/>
              <a:pPr/>
              <a:t>22</a:t>
            </a:fld>
            <a:endParaRPr lang="en-US"/>
          </a:p>
        </p:txBody>
      </p:sp>
    </p:spTree>
    <p:extLst>
      <p:ext uri="{BB962C8B-B14F-4D97-AF65-F5344CB8AC3E}">
        <p14:creationId xmlns:p14="http://schemas.microsoft.com/office/powerpoint/2010/main" xmlns="" val="1680662296"/>
      </p:ext>
    </p:extLst>
  </p:cSld>
  <p:clrMapOvr>
    <a:masterClrMapping/>
  </p:clrMapOvr>
  <mc:AlternateContent xmlns:mc="http://schemas.openxmlformats.org/markup-compatibility/2006">
    <mc:Choice xmlns:p14="http://schemas.microsoft.com/office/powerpoint/2010/main" xmlns="" Requires="p14">
      <p:transition spd="slow" p14:dur="1300" advClick="0" advTm="20000">
        <p14:pan dir="u"/>
      </p:transition>
    </mc:Choice>
    <mc:Fallback>
      <p:transition spd="slow" advClick="0" advTm="20000">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12911" y="457200"/>
            <a:ext cx="9152383" cy="5867400"/>
          </a:xfrm>
        </p:spPr>
      </p:pic>
      <p:sp>
        <p:nvSpPr>
          <p:cNvPr id="5" name="Date Placeholder 4"/>
          <p:cNvSpPr>
            <a:spLocks noGrp="1"/>
          </p:cNvSpPr>
          <p:nvPr>
            <p:ph type="dt" sz="half" idx="10"/>
          </p:nvPr>
        </p:nvSpPr>
        <p:spPr/>
        <p:txBody>
          <a:bodyPr/>
          <a:lstStyle/>
          <a:p>
            <a:fld id="{81D38689-6D7A-445A-B042-92E4FAEE18A3}" type="datetime1">
              <a:rPr lang="en-US" smtClean="0"/>
              <a:pPr/>
              <a:t>10/26/2023</a:t>
            </a:fld>
            <a:endParaRPr lang="en-US"/>
          </a:p>
        </p:txBody>
      </p:sp>
      <p:sp>
        <p:nvSpPr>
          <p:cNvPr id="6" name="Footer Placeholder 5"/>
          <p:cNvSpPr>
            <a:spLocks noGrp="1"/>
          </p:cNvSpPr>
          <p:nvPr>
            <p:ph type="ftr" sz="quarter" idx="11"/>
          </p:nvPr>
        </p:nvSpPr>
        <p:spPr/>
        <p:txBody>
          <a:bodyPr/>
          <a:lstStyle/>
          <a:p>
            <a:r>
              <a:rPr lang="en-US" smtClean="0"/>
              <a:t>ashokdascare@yahoo.com.au</a:t>
            </a:r>
            <a:endParaRPr lang="en-US"/>
          </a:p>
        </p:txBody>
      </p:sp>
      <p:sp>
        <p:nvSpPr>
          <p:cNvPr id="7" name="Slide Number Placeholder 6"/>
          <p:cNvSpPr>
            <a:spLocks noGrp="1"/>
          </p:cNvSpPr>
          <p:nvPr>
            <p:ph type="sldNum" sz="quarter" idx="12"/>
          </p:nvPr>
        </p:nvSpPr>
        <p:spPr/>
        <p:txBody>
          <a:bodyPr/>
          <a:lstStyle/>
          <a:p>
            <a:fld id="{196E52B7-4980-4794-BB67-9B7823921836}" type="slidenum">
              <a:rPr lang="en-US" smtClean="0"/>
              <a:pPr/>
              <a:t>23</a:t>
            </a:fld>
            <a:endParaRPr lang="en-US"/>
          </a:p>
        </p:txBody>
      </p:sp>
    </p:spTree>
    <p:extLst>
      <p:ext uri="{BB962C8B-B14F-4D97-AF65-F5344CB8AC3E}">
        <p14:creationId xmlns:p14="http://schemas.microsoft.com/office/powerpoint/2010/main" xmlns="" val="2539825253"/>
      </p:ext>
    </p:extLst>
  </p:cSld>
  <p:clrMapOvr>
    <a:masterClrMapping/>
  </p:clrMapOvr>
  <mc:AlternateContent xmlns:mc="http://schemas.openxmlformats.org/markup-compatibility/2006">
    <mc:Choice xmlns:p14="http://schemas.microsoft.com/office/powerpoint/2010/main" xmlns="" Requires="p14">
      <p:transition spd="slow" p14:dur="1300" advClick="0" advTm="20000">
        <p14:pan dir="u"/>
      </p:transition>
    </mc:Choice>
    <mc:Fallback>
      <p:transition spd="slow" advClick="0" advTm="20000">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normAutofit fontScale="85000" lnSpcReduction="20000"/>
          </a:bodyPr>
          <a:lstStyle/>
          <a:p>
            <a:r>
              <a:rPr lang="en-US" dirty="0" smtClean="0"/>
              <a:t>The start of things to come: Two cars edge through the toll gates that will raise revenue to maintain the £1billion bridge</a:t>
            </a:r>
          </a:p>
          <a:p>
            <a:r>
              <a:rPr lang="en-US" dirty="0" smtClean="0"/>
              <a:t>That structure features two bridges running side by side and is 23.87 miles long.</a:t>
            </a:r>
          </a:p>
          <a:p>
            <a:r>
              <a:rPr lang="en-US" dirty="0" smtClean="0"/>
              <a:t>The three-way Qingdao </a:t>
            </a:r>
            <a:r>
              <a:rPr lang="en-US" dirty="0" err="1" smtClean="0"/>
              <a:t>Haiwan</a:t>
            </a:r>
            <a:r>
              <a:rPr lang="en-US" dirty="0" smtClean="0"/>
              <a:t> bridge is 174 times longer than London 's Tower Bridge , spanning the River Thames, but cuts only 19 miles off the drive from Qingdao to </a:t>
            </a:r>
            <a:r>
              <a:rPr lang="en-US" dirty="0" err="1" smtClean="0"/>
              <a:t>Huangdao</a:t>
            </a:r>
            <a:r>
              <a:rPr lang="en-US" dirty="0" smtClean="0"/>
              <a:t>.</a:t>
            </a:r>
          </a:p>
          <a:p>
            <a:r>
              <a:rPr lang="en-US" dirty="0" smtClean="0"/>
              <a:t>Two separate groups of workers have been building it from different ends of the structure since 2006.</a:t>
            </a:r>
          </a:p>
          <a:p>
            <a:r>
              <a:rPr lang="en-US" dirty="0" smtClean="0"/>
              <a:t>After linking the two ends of the bridge on December 22, one engineer said: 'The computer models and calculations are all very well but you can't relax until the two sides are bolted together.</a:t>
            </a:r>
            <a:endParaRPr lang="en-US" dirty="0"/>
          </a:p>
        </p:txBody>
      </p:sp>
      <p:sp>
        <p:nvSpPr>
          <p:cNvPr id="4" name="Date Placeholder 3"/>
          <p:cNvSpPr>
            <a:spLocks noGrp="1"/>
          </p:cNvSpPr>
          <p:nvPr>
            <p:ph type="dt" sz="half" idx="10"/>
          </p:nvPr>
        </p:nvSpPr>
        <p:spPr/>
        <p:txBody>
          <a:bodyPr/>
          <a:lstStyle/>
          <a:p>
            <a:fld id="{CD925A1E-CB2B-407C-8160-4DE685D6E74E}" type="datetime1">
              <a:rPr lang="en-US" smtClean="0"/>
              <a:pPr/>
              <a:t>10/26/2023</a:t>
            </a:fld>
            <a:endParaRPr lang="en-US"/>
          </a:p>
        </p:txBody>
      </p:sp>
      <p:sp>
        <p:nvSpPr>
          <p:cNvPr id="5" name="Footer Placeholder 4"/>
          <p:cNvSpPr>
            <a:spLocks noGrp="1"/>
          </p:cNvSpPr>
          <p:nvPr>
            <p:ph type="ftr" sz="quarter" idx="11"/>
          </p:nvPr>
        </p:nvSpPr>
        <p:spPr/>
        <p:txBody>
          <a:bodyPr/>
          <a:lstStyle/>
          <a:p>
            <a:r>
              <a:rPr lang="en-US" smtClean="0"/>
              <a:t>ashokdascare@yahoo.com.au</a:t>
            </a:r>
            <a:endParaRPr lang="en-US"/>
          </a:p>
        </p:txBody>
      </p:sp>
      <p:sp>
        <p:nvSpPr>
          <p:cNvPr id="6" name="Slide Number Placeholder 5"/>
          <p:cNvSpPr>
            <a:spLocks noGrp="1"/>
          </p:cNvSpPr>
          <p:nvPr>
            <p:ph type="sldNum" sz="quarter" idx="12"/>
          </p:nvPr>
        </p:nvSpPr>
        <p:spPr/>
        <p:txBody>
          <a:bodyPr/>
          <a:lstStyle/>
          <a:p>
            <a:fld id="{196E52B7-4980-4794-BB67-9B7823921836}" type="slidenum">
              <a:rPr lang="en-US" smtClean="0"/>
              <a:pPr/>
              <a:t>24</a:t>
            </a:fld>
            <a:endParaRPr lang="en-US"/>
          </a:p>
        </p:txBody>
      </p:sp>
    </p:spTree>
    <p:extLst>
      <p:ext uri="{BB962C8B-B14F-4D97-AF65-F5344CB8AC3E}">
        <p14:creationId xmlns:p14="http://schemas.microsoft.com/office/powerpoint/2010/main" xmlns="" val="1160379824"/>
      </p:ext>
    </p:extLst>
  </p:cSld>
  <p:clrMapOvr>
    <a:masterClrMapping/>
  </p:clrMapOvr>
  <mc:AlternateContent xmlns:mc="http://schemas.openxmlformats.org/markup-compatibility/2006">
    <mc:Choice xmlns:p14="http://schemas.microsoft.com/office/powerpoint/2010/main" xmlns="" Requires="p14">
      <p:transition spd="slow" p14:dur="1300" advClick="0" advTm="20000">
        <p14:pan dir="u"/>
      </p:transition>
    </mc:Choice>
    <mc:Fallback>
      <p:transition spd="slow" advClick="0" advTm="20000">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2263" y="381000"/>
            <a:ext cx="9144000" cy="5937909"/>
          </a:xfrm>
        </p:spPr>
      </p:pic>
      <p:sp>
        <p:nvSpPr>
          <p:cNvPr id="5" name="Date Placeholder 4"/>
          <p:cNvSpPr>
            <a:spLocks noGrp="1"/>
          </p:cNvSpPr>
          <p:nvPr>
            <p:ph type="dt" sz="half" idx="10"/>
          </p:nvPr>
        </p:nvSpPr>
        <p:spPr/>
        <p:txBody>
          <a:bodyPr/>
          <a:lstStyle/>
          <a:p>
            <a:fld id="{A8FFBA76-FAF2-4570-8E17-893F33E3BAAB}" type="datetime1">
              <a:rPr lang="en-US" smtClean="0"/>
              <a:pPr/>
              <a:t>10/26/2023</a:t>
            </a:fld>
            <a:endParaRPr lang="en-US"/>
          </a:p>
        </p:txBody>
      </p:sp>
      <p:sp>
        <p:nvSpPr>
          <p:cNvPr id="6" name="Footer Placeholder 5"/>
          <p:cNvSpPr>
            <a:spLocks noGrp="1"/>
          </p:cNvSpPr>
          <p:nvPr>
            <p:ph type="ftr" sz="quarter" idx="11"/>
          </p:nvPr>
        </p:nvSpPr>
        <p:spPr/>
        <p:txBody>
          <a:bodyPr/>
          <a:lstStyle/>
          <a:p>
            <a:r>
              <a:rPr lang="en-US" smtClean="0"/>
              <a:t>ashokdascare@yahoo.com.au</a:t>
            </a:r>
            <a:endParaRPr lang="en-US"/>
          </a:p>
        </p:txBody>
      </p:sp>
      <p:sp>
        <p:nvSpPr>
          <p:cNvPr id="7" name="Slide Number Placeholder 6"/>
          <p:cNvSpPr>
            <a:spLocks noGrp="1"/>
          </p:cNvSpPr>
          <p:nvPr>
            <p:ph type="sldNum" sz="quarter" idx="12"/>
          </p:nvPr>
        </p:nvSpPr>
        <p:spPr/>
        <p:txBody>
          <a:bodyPr/>
          <a:lstStyle/>
          <a:p>
            <a:fld id="{196E52B7-4980-4794-BB67-9B7823921836}" type="slidenum">
              <a:rPr lang="en-US" smtClean="0"/>
              <a:pPr/>
              <a:t>25</a:t>
            </a:fld>
            <a:endParaRPr lang="en-US"/>
          </a:p>
        </p:txBody>
      </p:sp>
    </p:spTree>
    <p:extLst>
      <p:ext uri="{BB962C8B-B14F-4D97-AF65-F5344CB8AC3E}">
        <p14:creationId xmlns:p14="http://schemas.microsoft.com/office/powerpoint/2010/main" xmlns="" val="3445069955"/>
      </p:ext>
    </p:extLst>
  </p:cSld>
  <p:clrMapOvr>
    <a:masterClrMapping/>
  </p:clrMapOvr>
  <mc:AlternateContent xmlns:mc="http://schemas.openxmlformats.org/markup-compatibility/2006">
    <mc:Choice xmlns:p14="http://schemas.microsoft.com/office/powerpoint/2010/main" xmlns="" Requires="p14">
      <p:transition spd="slow" p14:dur="1300" advClick="0" advTm="20000">
        <p14:pan dir="u"/>
      </p:transition>
    </mc:Choice>
    <mc:Fallback>
      <p:transition spd="slow" advClick="0" advTm="20000">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4000" dirty="0" smtClean="0"/>
              <a:t>Don't keep me hanging: The suspension beams form an imposing sight as the reach through the clouds and look down upon </a:t>
            </a:r>
            <a:r>
              <a:rPr lang="en-US" sz="4000" dirty="0" err="1" smtClean="0"/>
              <a:t>colourful</a:t>
            </a:r>
            <a:r>
              <a:rPr lang="en-US" sz="4000" dirty="0" smtClean="0"/>
              <a:t> flags marking the bridge's grand opening</a:t>
            </a:r>
          </a:p>
          <a:p>
            <a:endParaRPr lang="en-US" sz="4000" dirty="0"/>
          </a:p>
        </p:txBody>
      </p:sp>
      <p:sp>
        <p:nvSpPr>
          <p:cNvPr id="4" name="Date Placeholder 3"/>
          <p:cNvSpPr>
            <a:spLocks noGrp="1"/>
          </p:cNvSpPr>
          <p:nvPr>
            <p:ph type="dt" sz="half" idx="10"/>
          </p:nvPr>
        </p:nvSpPr>
        <p:spPr/>
        <p:txBody>
          <a:bodyPr/>
          <a:lstStyle/>
          <a:p>
            <a:fld id="{DA7383B8-6C6C-4F65-9925-95C9219CB8F6}" type="datetime1">
              <a:rPr lang="en-US" smtClean="0"/>
              <a:pPr/>
              <a:t>10/26/2023</a:t>
            </a:fld>
            <a:endParaRPr lang="en-US"/>
          </a:p>
        </p:txBody>
      </p:sp>
      <p:sp>
        <p:nvSpPr>
          <p:cNvPr id="5" name="Footer Placeholder 4"/>
          <p:cNvSpPr>
            <a:spLocks noGrp="1"/>
          </p:cNvSpPr>
          <p:nvPr>
            <p:ph type="ftr" sz="quarter" idx="11"/>
          </p:nvPr>
        </p:nvSpPr>
        <p:spPr/>
        <p:txBody>
          <a:bodyPr/>
          <a:lstStyle/>
          <a:p>
            <a:r>
              <a:rPr lang="en-US" smtClean="0"/>
              <a:t>ashokdascare@yahoo.com.au</a:t>
            </a:r>
            <a:endParaRPr lang="en-US"/>
          </a:p>
        </p:txBody>
      </p:sp>
      <p:sp>
        <p:nvSpPr>
          <p:cNvPr id="6" name="Slide Number Placeholder 5"/>
          <p:cNvSpPr>
            <a:spLocks noGrp="1"/>
          </p:cNvSpPr>
          <p:nvPr>
            <p:ph type="sldNum" sz="quarter" idx="12"/>
          </p:nvPr>
        </p:nvSpPr>
        <p:spPr/>
        <p:txBody>
          <a:bodyPr/>
          <a:lstStyle/>
          <a:p>
            <a:fld id="{196E52B7-4980-4794-BB67-9B7823921836}" type="slidenum">
              <a:rPr lang="en-US" smtClean="0"/>
              <a:pPr/>
              <a:t>26</a:t>
            </a:fld>
            <a:endParaRPr lang="en-US"/>
          </a:p>
        </p:txBody>
      </p:sp>
    </p:spTree>
    <p:extLst>
      <p:ext uri="{BB962C8B-B14F-4D97-AF65-F5344CB8AC3E}">
        <p14:creationId xmlns:p14="http://schemas.microsoft.com/office/powerpoint/2010/main" xmlns="" val="1619123358"/>
      </p:ext>
    </p:extLst>
  </p:cSld>
  <p:clrMapOvr>
    <a:masterClrMapping/>
  </p:clrMapOvr>
  <mc:AlternateContent xmlns:mc="http://schemas.openxmlformats.org/markup-compatibility/2006">
    <mc:Choice xmlns:p14="http://schemas.microsoft.com/office/powerpoint/2010/main" xmlns="" Requires="p14">
      <p:transition spd="slow" p14:dur="1300" advClick="0" advTm="20000">
        <p14:pan dir="u"/>
      </p:transition>
    </mc:Choice>
    <mc:Fallback>
      <p:transition spd="slow" advClick="0" advTm="20000">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0" y="457200"/>
            <a:ext cx="9144000" cy="5928424"/>
          </a:xfrm>
        </p:spPr>
      </p:pic>
      <p:sp>
        <p:nvSpPr>
          <p:cNvPr id="5" name="Date Placeholder 4"/>
          <p:cNvSpPr>
            <a:spLocks noGrp="1"/>
          </p:cNvSpPr>
          <p:nvPr>
            <p:ph type="dt" sz="half" idx="10"/>
          </p:nvPr>
        </p:nvSpPr>
        <p:spPr/>
        <p:txBody>
          <a:bodyPr/>
          <a:lstStyle/>
          <a:p>
            <a:fld id="{5C459736-D66F-448B-9E3F-A07209B51CB9}" type="datetime1">
              <a:rPr lang="en-US" smtClean="0"/>
              <a:pPr/>
              <a:t>10/26/2023</a:t>
            </a:fld>
            <a:endParaRPr lang="en-US"/>
          </a:p>
        </p:txBody>
      </p:sp>
      <p:sp>
        <p:nvSpPr>
          <p:cNvPr id="6" name="Footer Placeholder 5"/>
          <p:cNvSpPr>
            <a:spLocks noGrp="1"/>
          </p:cNvSpPr>
          <p:nvPr>
            <p:ph type="ftr" sz="quarter" idx="11"/>
          </p:nvPr>
        </p:nvSpPr>
        <p:spPr/>
        <p:txBody>
          <a:bodyPr/>
          <a:lstStyle/>
          <a:p>
            <a:r>
              <a:rPr lang="en-US" smtClean="0"/>
              <a:t>ashokdascare@yahoo.com.au</a:t>
            </a:r>
            <a:endParaRPr lang="en-US"/>
          </a:p>
        </p:txBody>
      </p:sp>
      <p:sp>
        <p:nvSpPr>
          <p:cNvPr id="7" name="Slide Number Placeholder 6"/>
          <p:cNvSpPr>
            <a:spLocks noGrp="1"/>
          </p:cNvSpPr>
          <p:nvPr>
            <p:ph type="sldNum" sz="quarter" idx="12"/>
          </p:nvPr>
        </p:nvSpPr>
        <p:spPr/>
        <p:txBody>
          <a:bodyPr/>
          <a:lstStyle/>
          <a:p>
            <a:fld id="{196E52B7-4980-4794-BB67-9B7823921836}" type="slidenum">
              <a:rPr lang="en-US" smtClean="0"/>
              <a:pPr/>
              <a:t>27</a:t>
            </a:fld>
            <a:endParaRPr lang="en-US"/>
          </a:p>
        </p:txBody>
      </p:sp>
    </p:spTree>
    <p:extLst>
      <p:ext uri="{BB962C8B-B14F-4D97-AF65-F5344CB8AC3E}">
        <p14:creationId xmlns:p14="http://schemas.microsoft.com/office/powerpoint/2010/main" xmlns="" val="4069890929"/>
      </p:ext>
    </p:extLst>
  </p:cSld>
  <p:clrMapOvr>
    <a:masterClrMapping/>
  </p:clrMapOvr>
  <mc:AlternateContent xmlns:mc="http://schemas.openxmlformats.org/markup-compatibility/2006">
    <mc:Choice xmlns:p14="http://schemas.microsoft.com/office/powerpoint/2010/main" xmlns="" Requires="p14">
      <p:transition spd="slow" p14:dur="1300" advClick="0" advTm="20000">
        <p14:pan dir="u"/>
      </p:transition>
    </mc:Choice>
    <mc:Fallback>
      <p:transition spd="slow" advClick="0" advTm="20000">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normAutofit fontScale="70000" lnSpcReduction="20000"/>
          </a:bodyPr>
          <a:lstStyle/>
          <a:p>
            <a:r>
              <a:rPr lang="en-US" dirty="0" smtClean="0"/>
              <a:t>The long road home: The two roads which run alongside each other wind across The </a:t>
            </a:r>
            <a:r>
              <a:rPr lang="en-US" dirty="0" err="1" smtClean="0"/>
              <a:t>Jiaozhou</a:t>
            </a:r>
            <a:r>
              <a:rPr lang="en-US" dirty="0" smtClean="0"/>
              <a:t> Bay</a:t>
            </a:r>
          </a:p>
          <a:p>
            <a:r>
              <a:rPr lang="en-US" dirty="0" smtClean="0"/>
              <a:t>'Even a few </a:t>
            </a:r>
            <a:r>
              <a:rPr lang="en-US" dirty="0" err="1" smtClean="0"/>
              <a:t>centimetres</a:t>
            </a:r>
            <a:r>
              <a:rPr lang="en-US" dirty="0" smtClean="0"/>
              <a:t> out would have been a disaster.'</a:t>
            </a:r>
          </a:p>
          <a:p>
            <a:r>
              <a:rPr lang="en-US" dirty="0" smtClean="0"/>
              <a:t>The engineering feat will only hold the record as the longest sea bridge for a few years - it will be beaten by another Chinese bridge in the next decade.</a:t>
            </a:r>
          </a:p>
          <a:p>
            <a:r>
              <a:rPr lang="en-US" dirty="0" smtClean="0"/>
              <a:t>Last December officials announced workers had begun constructing a bridge to link southern Guangdong province with Hong Kong and Macau .</a:t>
            </a:r>
          </a:p>
          <a:p>
            <a:r>
              <a:rPr lang="en-US" dirty="0" smtClean="0"/>
              <a:t>Set to be completed in 2016, officials said the £6.5billion bridge will span nearly 30 miles.</a:t>
            </a:r>
          </a:p>
          <a:p>
            <a:r>
              <a:rPr lang="en-US" dirty="0" smtClean="0"/>
              <a:t>It will be designed to cope with earthquakes up to magnitude 8.0, strong typhoons and the impact of a 300,000 </a:t>
            </a:r>
            <a:r>
              <a:rPr lang="en-US" dirty="0" err="1" smtClean="0"/>
              <a:t>tonne</a:t>
            </a:r>
            <a:r>
              <a:rPr lang="en-US" dirty="0" smtClean="0"/>
              <a:t> vessel.</a:t>
            </a:r>
          </a:p>
          <a:p>
            <a:r>
              <a:rPr lang="en-US" dirty="0" smtClean="0"/>
              <a:t>But both structures will still be dwarfed by the longest bridge in the world, also in China .</a:t>
            </a:r>
          </a:p>
          <a:p>
            <a:r>
              <a:rPr lang="en-US" dirty="0" smtClean="0"/>
              <a:t>The </a:t>
            </a:r>
            <a:r>
              <a:rPr lang="en-US" dirty="0" err="1" smtClean="0"/>
              <a:t>Danyang-Kunshan</a:t>
            </a:r>
            <a:r>
              <a:rPr lang="en-US" dirty="0" smtClean="0"/>
              <a:t> Grand Bridge is an astonishing 102 miles in length.</a:t>
            </a:r>
            <a:endParaRPr lang="en-US" dirty="0"/>
          </a:p>
        </p:txBody>
      </p:sp>
      <p:sp>
        <p:nvSpPr>
          <p:cNvPr id="4" name="Date Placeholder 3"/>
          <p:cNvSpPr>
            <a:spLocks noGrp="1"/>
          </p:cNvSpPr>
          <p:nvPr>
            <p:ph type="dt" sz="half" idx="10"/>
          </p:nvPr>
        </p:nvSpPr>
        <p:spPr/>
        <p:txBody>
          <a:bodyPr/>
          <a:lstStyle/>
          <a:p>
            <a:fld id="{1C29B6BC-5268-458D-8719-EFCAF97AC2C0}" type="datetime1">
              <a:rPr lang="en-US" smtClean="0"/>
              <a:pPr/>
              <a:t>10/26/2023</a:t>
            </a:fld>
            <a:endParaRPr lang="en-US"/>
          </a:p>
        </p:txBody>
      </p:sp>
      <p:sp>
        <p:nvSpPr>
          <p:cNvPr id="5" name="Footer Placeholder 4"/>
          <p:cNvSpPr>
            <a:spLocks noGrp="1"/>
          </p:cNvSpPr>
          <p:nvPr>
            <p:ph type="ftr" sz="quarter" idx="11"/>
          </p:nvPr>
        </p:nvSpPr>
        <p:spPr/>
        <p:txBody>
          <a:bodyPr/>
          <a:lstStyle/>
          <a:p>
            <a:r>
              <a:rPr lang="en-US" smtClean="0"/>
              <a:t>ashokdascare@yahoo.com.au</a:t>
            </a:r>
            <a:endParaRPr lang="en-US"/>
          </a:p>
        </p:txBody>
      </p:sp>
      <p:sp>
        <p:nvSpPr>
          <p:cNvPr id="6" name="Slide Number Placeholder 5"/>
          <p:cNvSpPr>
            <a:spLocks noGrp="1"/>
          </p:cNvSpPr>
          <p:nvPr>
            <p:ph type="sldNum" sz="quarter" idx="12"/>
          </p:nvPr>
        </p:nvSpPr>
        <p:spPr/>
        <p:txBody>
          <a:bodyPr/>
          <a:lstStyle/>
          <a:p>
            <a:fld id="{196E52B7-4980-4794-BB67-9B7823921836}" type="slidenum">
              <a:rPr lang="en-US" smtClean="0"/>
              <a:pPr/>
              <a:t>28</a:t>
            </a:fld>
            <a:endParaRPr lang="en-US"/>
          </a:p>
        </p:txBody>
      </p:sp>
    </p:spTree>
    <p:extLst>
      <p:ext uri="{BB962C8B-B14F-4D97-AF65-F5344CB8AC3E}">
        <p14:creationId xmlns:p14="http://schemas.microsoft.com/office/powerpoint/2010/main" xmlns="" val="1088192454"/>
      </p:ext>
    </p:extLst>
  </p:cSld>
  <p:clrMapOvr>
    <a:masterClrMapping/>
  </p:clrMapOvr>
  <mc:AlternateContent xmlns:mc="http://schemas.openxmlformats.org/markup-compatibility/2006">
    <mc:Choice xmlns:p14="http://schemas.microsoft.com/office/powerpoint/2010/main" xmlns="" Requires="p14">
      <p:transition spd="slow" p14:dur="1300" advClick="0" advTm="20000">
        <p14:pan dir="u"/>
      </p:transition>
    </mc:Choice>
    <mc:Fallback>
      <p:transition spd="slow" advClick="0" advTm="20000">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0" y="1718136"/>
            <a:ext cx="9144000" cy="4154639"/>
          </a:xfrm>
        </p:spPr>
      </p:pic>
      <p:sp>
        <p:nvSpPr>
          <p:cNvPr id="5" name="Date Placeholder 4"/>
          <p:cNvSpPr>
            <a:spLocks noGrp="1"/>
          </p:cNvSpPr>
          <p:nvPr>
            <p:ph type="dt" sz="half" idx="10"/>
          </p:nvPr>
        </p:nvSpPr>
        <p:spPr/>
        <p:txBody>
          <a:bodyPr/>
          <a:lstStyle/>
          <a:p>
            <a:fld id="{67EBD268-0883-48D2-8D45-180CA9A1CE83}" type="datetime1">
              <a:rPr lang="en-US" smtClean="0"/>
              <a:pPr/>
              <a:t>10/26/2023</a:t>
            </a:fld>
            <a:endParaRPr lang="en-US"/>
          </a:p>
        </p:txBody>
      </p:sp>
      <p:sp>
        <p:nvSpPr>
          <p:cNvPr id="6" name="Footer Placeholder 5"/>
          <p:cNvSpPr>
            <a:spLocks noGrp="1"/>
          </p:cNvSpPr>
          <p:nvPr>
            <p:ph type="ftr" sz="quarter" idx="11"/>
          </p:nvPr>
        </p:nvSpPr>
        <p:spPr/>
        <p:txBody>
          <a:bodyPr/>
          <a:lstStyle/>
          <a:p>
            <a:r>
              <a:rPr lang="en-US" smtClean="0"/>
              <a:t>ashokdascare@yahoo.com.au</a:t>
            </a:r>
            <a:endParaRPr lang="en-US"/>
          </a:p>
        </p:txBody>
      </p:sp>
      <p:sp>
        <p:nvSpPr>
          <p:cNvPr id="7" name="Slide Number Placeholder 6"/>
          <p:cNvSpPr>
            <a:spLocks noGrp="1"/>
          </p:cNvSpPr>
          <p:nvPr>
            <p:ph type="sldNum" sz="quarter" idx="12"/>
          </p:nvPr>
        </p:nvSpPr>
        <p:spPr/>
        <p:txBody>
          <a:bodyPr/>
          <a:lstStyle/>
          <a:p>
            <a:fld id="{196E52B7-4980-4794-BB67-9B7823921836}" type="slidenum">
              <a:rPr lang="en-US" smtClean="0"/>
              <a:pPr/>
              <a:t>29</a:t>
            </a:fld>
            <a:endParaRPr lang="en-US"/>
          </a:p>
        </p:txBody>
      </p:sp>
    </p:spTree>
    <p:extLst>
      <p:ext uri="{BB962C8B-B14F-4D97-AF65-F5344CB8AC3E}">
        <p14:creationId xmlns:p14="http://schemas.microsoft.com/office/powerpoint/2010/main" xmlns="" val="2755677741"/>
      </p:ext>
    </p:extLst>
  </p:cSld>
  <p:clrMapOvr>
    <a:masterClrMapping/>
  </p:clrMapOvr>
  <mc:AlternateContent xmlns:mc="http://schemas.openxmlformats.org/markup-compatibility/2006">
    <mc:Choice xmlns:p14="http://schemas.microsoft.com/office/powerpoint/2010/main" xmlns="" Requires="p14">
      <p:transition spd="slow" p14:dur="1300" advClick="0" advTm="20000">
        <p14:pan dir="u"/>
      </p:transition>
    </mc:Choice>
    <mc:Fallback>
      <p:transition spd="slow" advClick="0" advTm="20000">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762000" y="2590800"/>
            <a:ext cx="7772400" cy="1470025"/>
          </a:xfrm>
        </p:spPr>
        <p:txBody>
          <a:bodyPr>
            <a:normAutofit/>
          </a:bodyPr>
          <a:lstStyle/>
          <a:p>
            <a:r>
              <a:rPr lang="en-US" dirty="0" smtClean="0"/>
              <a:t>The great lessons from </a:t>
            </a:r>
            <a:br>
              <a:rPr lang="en-US" dirty="0" smtClean="0"/>
            </a:br>
            <a:r>
              <a:rPr lang="en-US" dirty="0" smtClean="0"/>
              <a:t>CHINA</a:t>
            </a:r>
            <a:r>
              <a:rPr lang="en-US" dirty="0"/>
              <a:t> </a:t>
            </a:r>
            <a:r>
              <a:rPr lang="en-US" dirty="0" smtClean="0"/>
              <a:t>way of approach</a:t>
            </a:r>
            <a:endParaRPr lang="en-US" dirty="0"/>
          </a:p>
        </p:txBody>
      </p:sp>
      <p:sp>
        <p:nvSpPr>
          <p:cNvPr id="4" name="Date Placeholder 3"/>
          <p:cNvSpPr>
            <a:spLocks noGrp="1"/>
          </p:cNvSpPr>
          <p:nvPr>
            <p:ph type="dt" sz="half" idx="10"/>
          </p:nvPr>
        </p:nvSpPr>
        <p:spPr/>
        <p:txBody>
          <a:bodyPr/>
          <a:lstStyle/>
          <a:p>
            <a:fld id="{18042D85-92CA-4084-8707-3AB14B6517E6}" type="datetime1">
              <a:rPr lang="en-US" smtClean="0"/>
              <a:pPr/>
              <a:t>10/26/2023</a:t>
            </a:fld>
            <a:endParaRPr lang="en-US"/>
          </a:p>
        </p:txBody>
      </p:sp>
      <p:sp>
        <p:nvSpPr>
          <p:cNvPr id="5" name="Footer Placeholder 4"/>
          <p:cNvSpPr>
            <a:spLocks noGrp="1"/>
          </p:cNvSpPr>
          <p:nvPr>
            <p:ph type="ftr" sz="quarter" idx="11"/>
          </p:nvPr>
        </p:nvSpPr>
        <p:spPr/>
        <p:txBody>
          <a:bodyPr/>
          <a:lstStyle/>
          <a:p>
            <a:r>
              <a:rPr lang="en-US" smtClean="0"/>
              <a:t>ashokdascare@yahoo.com.au</a:t>
            </a:r>
            <a:endParaRPr lang="en-US"/>
          </a:p>
        </p:txBody>
      </p:sp>
      <p:sp>
        <p:nvSpPr>
          <p:cNvPr id="6" name="Slide Number Placeholder 5"/>
          <p:cNvSpPr>
            <a:spLocks noGrp="1"/>
          </p:cNvSpPr>
          <p:nvPr>
            <p:ph type="sldNum" sz="quarter" idx="12"/>
          </p:nvPr>
        </p:nvSpPr>
        <p:spPr/>
        <p:txBody>
          <a:bodyPr/>
          <a:lstStyle/>
          <a:p>
            <a:fld id="{196E52B7-4980-4794-BB67-9B7823921836}" type="slidenum">
              <a:rPr lang="en-US" smtClean="0"/>
              <a:pPr/>
              <a:t>3</a:t>
            </a:fld>
            <a:endParaRPr lang="en-US"/>
          </a:p>
        </p:txBody>
      </p:sp>
    </p:spTree>
    <p:extLst>
      <p:ext uri="{BB962C8B-B14F-4D97-AF65-F5344CB8AC3E}">
        <p14:creationId xmlns:p14="http://schemas.microsoft.com/office/powerpoint/2010/main" xmlns="" val="1795062312"/>
      </p:ext>
    </p:extLst>
  </p:cSld>
  <p:clrMapOvr>
    <a:masterClrMapping/>
  </p:clrMapOvr>
  <mc:AlternateContent xmlns:mc="http://schemas.openxmlformats.org/markup-compatibility/2006">
    <mc:Choice xmlns:p14="http://schemas.microsoft.com/office/powerpoint/2010/main" xmlns="" Requires="p14">
      <p:transition spd="slow" p14:dur="1300" advClick="0" advTm="20000">
        <p14:pan dir="u"/>
      </p:transition>
    </mc:Choice>
    <mc:Fallback>
      <p:transition spd="slow" advClick="0" advTm="20000">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4000" dirty="0" smtClean="0"/>
              <a:t>Record breaker: The Qingdao </a:t>
            </a:r>
            <a:r>
              <a:rPr lang="en-US" sz="4000" dirty="0" err="1" smtClean="0"/>
              <a:t>Jiaozhou</a:t>
            </a:r>
            <a:r>
              <a:rPr lang="en-US" sz="4000" dirty="0" smtClean="0"/>
              <a:t> bay bridge, spanning 26.4 miles between Qingdao and </a:t>
            </a:r>
            <a:r>
              <a:rPr lang="en-US" sz="4000" dirty="0" err="1" smtClean="0"/>
              <a:t>Huangdao</a:t>
            </a:r>
            <a:r>
              <a:rPr lang="en-US" sz="4000" dirty="0" smtClean="0"/>
              <a:t>, will open for traffic today</a:t>
            </a:r>
          </a:p>
          <a:p>
            <a:r>
              <a:rPr lang="en-US" sz="4000" dirty="0" smtClean="0"/>
              <a:t> </a:t>
            </a:r>
            <a:endParaRPr lang="en-US" sz="4000" dirty="0"/>
          </a:p>
        </p:txBody>
      </p:sp>
      <p:sp>
        <p:nvSpPr>
          <p:cNvPr id="4" name="Date Placeholder 3"/>
          <p:cNvSpPr>
            <a:spLocks noGrp="1"/>
          </p:cNvSpPr>
          <p:nvPr>
            <p:ph type="dt" sz="half" idx="10"/>
          </p:nvPr>
        </p:nvSpPr>
        <p:spPr/>
        <p:txBody>
          <a:bodyPr/>
          <a:lstStyle/>
          <a:p>
            <a:fld id="{BB4BB715-E9DB-4E7A-8ACF-53FB3DE37FB8}" type="datetime1">
              <a:rPr lang="en-US" smtClean="0"/>
              <a:pPr/>
              <a:t>10/26/2023</a:t>
            </a:fld>
            <a:endParaRPr lang="en-US"/>
          </a:p>
        </p:txBody>
      </p:sp>
      <p:sp>
        <p:nvSpPr>
          <p:cNvPr id="5" name="Footer Placeholder 4"/>
          <p:cNvSpPr>
            <a:spLocks noGrp="1"/>
          </p:cNvSpPr>
          <p:nvPr>
            <p:ph type="ftr" sz="quarter" idx="11"/>
          </p:nvPr>
        </p:nvSpPr>
        <p:spPr/>
        <p:txBody>
          <a:bodyPr/>
          <a:lstStyle/>
          <a:p>
            <a:r>
              <a:rPr lang="en-US" smtClean="0"/>
              <a:t>ashokdascare@yahoo.com.au</a:t>
            </a:r>
            <a:endParaRPr lang="en-US"/>
          </a:p>
        </p:txBody>
      </p:sp>
      <p:sp>
        <p:nvSpPr>
          <p:cNvPr id="6" name="Slide Number Placeholder 5"/>
          <p:cNvSpPr>
            <a:spLocks noGrp="1"/>
          </p:cNvSpPr>
          <p:nvPr>
            <p:ph type="sldNum" sz="quarter" idx="12"/>
          </p:nvPr>
        </p:nvSpPr>
        <p:spPr/>
        <p:txBody>
          <a:bodyPr/>
          <a:lstStyle/>
          <a:p>
            <a:fld id="{196E52B7-4980-4794-BB67-9B7823921836}" type="slidenum">
              <a:rPr lang="en-US" smtClean="0"/>
              <a:pPr/>
              <a:t>30</a:t>
            </a:fld>
            <a:endParaRPr lang="en-US"/>
          </a:p>
        </p:txBody>
      </p:sp>
    </p:spTree>
    <p:extLst>
      <p:ext uri="{BB962C8B-B14F-4D97-AF65-F5344CB8AC3E}">
        <p14:creationId xmlns:p14="http://schemas.microsoft.com/office/powerpoint/2010/main" xmlns="" val="711748112"/>
      </p:ext>
    </p:extLst>
  </p:cSld>
  <p:clrMapOvr>
    <a:masterClrMapping/>
  </p:clrMapOvr>
  <mc:AlternateContent xmlns:mc="http://schemas.openxmlformats.org/markup-compatibility/2006">
    <mc:Choice xmlns:p14="http://schemas.microsoft.com/office/powerpoint/2010/main" xmlns="" Requires="p14">
      <p:transition spd="slow" p14:dur="1300" advClick="0" advTm="20000">
        <p14:pan dir="u"/>
      </p:transition>
    </mc:Choice>
    <mc:Fallback>
      <p:transition spd="slow" advClick="0" advTm="20000">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4527" y="304800"/>
            <a:ext cx="9165879" cy="6256378"/>
          </a:xfrm>
        </p:spPr>
      </p:pic>
      <p:sp>
        <p:nvSpPr>
          <p:cNvPr id="5" name="Date Placeholder 4"/>
          <p:cNvSpPr>
            <a:spLocks noGrp="1"/>
          </p:cNvSpPr>
          <p:nvPr>
            <p:ph type="dt" sz="half" idx="10"/>
          </p:nvPr>
        </p:nvSpPr>
        <p:spPr/>
        <p:txBody>
          <a:bodyPr/>
          <a:lstStyle/>
          <a:p>
            <a:fld id="{CD5374C5-761F-413C-9269-0B3AF077DB19}" type="datetime1">
              <a:rPr lang="en-US" smtClean="0"/>
              <a:pPr/>
              <a:t>10/26/2023</a:t>
            </a:fld>
            <a:endParaRPr lang="en-US"/>
          </a:p>
        </p:txBody>
      </p:sp>
      <p:sp>
        <p:nvSpPr>
          <p:cNvPr id="6" name="Footer Placeholder 5"/>
          <p:cNvSpPr>
            <a:spLocks noGrp="1"/>
          </p:cNvSpPr>
          <p:nvPr>
            <p:ph type="ftr" sz="quarter" idx="11"/>
          </p:nvPr>
        </p:nvSpPr>
        <p:spPr/>
        <p:txBody>
          <a:bodyPr/>
          <a:lstStyle/>
          <a:p>
            <a:r>
              <a:rPr lang="en-US" smtClean="0"/>
              <a:t>ashokdascare@yahoo.com.au</a:t>
            </a:r>
            <a:endParaRPr lang="en-US"/>
          </a:p>
        </p:txBody>
      </p:sp>
      <p:sp>
        <p:nvSpPr>
          <p:cNvPr id="7" name="Slide Number Placeholder 6"/>
          <p:cNvSpPr>
            <a:spLocks noGrp="1"/>
          </p:cNvSpPr>
          <p:nvPr>
            <p:ph type="sldNum" sz="quarter" idx="12"/>
          </p:nvPr>
        </p:nvSpPr>
        <p:spPr/>
        <p:txBody>
          <a:bodyPr/>
          <a:lstStyle/>
          <a:p>
            <a:fld id="{196E52B7-4980-4794-BB67-9B7823921836}" type="slidenum">
              <a:rPr lang="en-US" smtClean="0"/>
              <a:pPr/>
              <a:t>31</a:t>
            </a:fld>
            <a:endParaRPr lang="en-US"/>
          </a:p>
        </p:txBody>
      </p:sp>
    </p:spTree>
    <p:extLst>
      <p:ext uri="{BB962C8B-B14F-4D97-AF65-F5344CB8AC3E}">
        <p14:creationId xmlns:p14="http://schemas.microsoft.com/office/powerpoint/2010/main" xmlns="" val="185397300"/>
      </p:ext>
    </p:extLst>
  </p:cSld>
  <p:clrMapOvr>
    <a:masterClrMapping/>
  </p:clrMapOvr>
  <mc:AlternateContent xmlns:mc="http://schemas.openxmlformats.org/markup-compatibility/2006">
    <mc:Choice xmlns:p14="http://schemas.microsoft.com/office/powerpoint/2010/main" xmlns="" Requires="p14">
      <p:transition spd="slow" p14:dur="1300" advClick="0" advTm="20000">
        <p14:pan dir="u"/>
      </p:transition>
    </mc:Choice>
    <mc:Fallback>
      <p:transition spd="slow" advClick="0" advTm="20000">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4000" dirty="0" smtClean="0"/>
              <a:t>Impressive: Testing on the bridge was completed on Monday and it is expected to be opened to traffic for the first time today</a:t>
            </a:r>
            <a:endParaRPr lang="en-US" sz="4000" dirty="0"/>
          </a:p>
        </p:txBody>
      </p:sp>
      <p:sp>
        <p:nvSpPr>
          <p:cNvPr id="4" name="Date Placeholder 3"/>
          <p:cNvSpPr>
            <a:spLocks noGrp="1"/>
          </p:cNvSpPr>
          <p:nvPr>
            <p:ph type="dt" sz="half" idx="10"/>
          </p:nvPr>
        </p:nvSpPr>
        <p:spPr/>
        <p:txBody>
          <a:bodyPr/>
          <a:lstStyle/>
          <a:p>
            <a:fld id="{0E801159-B4C2-4F25-9649-D4FF4E1E0CAA}" type="datetime1">
              <a:rPr lang="en-US" smtClean="0"/>
              <a:pPr/>
              <a:t>10/26/2023</a:t>
            </a:fld>
            <a:endParaRPr lang="en-US"/>
          </a:p>
        </p:txBody>
      </p:sp>
      <p:sp>
        <p:nvSpPr>
          <p:cNvPr id="5" name="Footer Placeholder 4"/>
          <p:cNvSpPr>
            <a:spLocks noGrp="1"/>
          </p:cNvSpPr>
          <p:nvPr>
            <p:ph type="ftr" sz="quarter" idx="11"/>
          </p:nvPr>
        </p:nvSpPr>
        <p:spPr/>
        <p:txBody>
          <a:bodyPr/>
          <a:lstStyle/>
          <a:p>
            <a:r>
              <a:rPr lang="en-US" smtClean="0"/>
              <a:t>ashokdascare@yahoo.com.au</a:t>
            </a:r>
            <a:endParaRPr lang="en-US"/>
          </a:p>
        </p:txBody>
      </p:sp>
      <p:sp>
        <p:nvSpPr>
          <p:cNvPr id="6" name="Slide Number Placeholder 5"/>
          <p:cNvSpPr>
            <a:spLocks noGrp="1"/>
          </p:cNvSpPr>
          <p:nvPr>
            <p:ph type="sldNum" sz="quarter" idx="12"/>
          </p:nvPr>
        </p:nvSpPr>
        <p:spPr/>
        <p:txBody>
          <a:bodyPr/>
          <a:lstStyle/>
          <a:p>
            <a:fld id="{196E52B7-4980-4794-BB67-9B7823921836}" type="slidenum">
              <a:rPr lang="en-US" smtClean="0"/>
              <a:pPr/>
              <a:t>32</a:t>
            </a:fld>
            <a:endParaRPr lang="en-US"/>
          </a:p>
        </p:txBody>
      </p:sp>
    </p:spTree>
    <p:extLst>
      <p:ext uri="{BB962C8B-B14F-4D97-AF65-F5344CB8AC3E}">
        <p14:creationId xmlns:p14="http://schemas.microsoft.com/office/powerpoint/2010/main" xmlns="" val="2301222178"/>
      </p:ext>
    </p:extLst>
  </p:cSld>
  <p:clrMapOvr>
    <a:masterClrMapping/>
  </p:clrMapOvr>
  <mc:AlternateContent xmlns:mc="http://schemas.openxmlformats.org/markup-compatibility/2006">
    <mc:Choice xmlns:p14="http://schemas.microsoft.com/office/powerpoint/2010/main" xmlns="" Requires="p14">
      <p:transition spd="slow" p14:dur="1300" advClick="0" advTm="20000">
        <p14:pan dir="u"/>
      </p:transition>
    </mc:Choice>
    <mc:Fallback>
      <p:transition spd="slow" advClick="0" advTm="20000">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0" y="152400"/>
            <a:ext cx="9144000" cy="6469095"/>
          </a:xfrm>
        </p:spPr>
      </p:pic>
      <p:sp>
        <p:nvSpPr>
          <p:cNvPr id="5" name="Date Placeholder 4"/>
          <p:cNvSpPr>
            <a:spLocks noGrp="1"/>
          </p:cNvSpPr>
          <p:nvPr>
            <p:ph type="dt" sz="half" idx="10"/>
          </p:nvPr>
        </p:nvSpPr>
        <p:spPr/>
        <p:txBody>
          <a:bodyPr/>
          <a:lstStyle/>
          <a:p>
            <a:fld id="{73A3837E-A4B6-4521-B690-F252EBD6D9B4}" type="datetime1">
              <a:rPr lang="en-US" smtClean="0"/>
              <a:pPr/>
              <a:t>10/26/2023</a:t>
            </a:fld>
            <a:endParaRPr lang="en-US"/>
          </a:p>
        </p:txBody>
      </p:sp>
      <p:sp>
        <p:nvSpPr>
          <p:cNvPr id="6" name="Footer Placeholder 5"/>
          <p:cNvSpPr>
            <a:spLocks noGrp="1"/>
          </p:cNvSpPr>
          <p:nvPr>
            <p:ph type="ftr" sz="quarter" idx="11"/>
          </p:nvPr>
        </p:nvSpPr>
        <p:spPr/>
        <p:txBody>
          <a:bodyPr/>
          <a:lstStyle/>
          <a:p>
            <a:r>
              <a:rPr lang="en-US" smtClean="0"/>
              <a:t>ashokdascare@yahoo.com.au</a:t>
            </a:r>
            <a:endParaRPr lang="en-US"/>
          </a:p>
        </p:txBody>
      </p:sp>
      <p:sp>
        <p:nvSpPr>
          <p:cNvPr id="7" name="Slide Number Placeholder 6"/>
          <p:cNvSpPr>
            <a:spLocks noGrp="1"/>
          </p:cNvSpPr>
          <p:nvPr>
            <p:ph type="sldNum" sz="quarter" idx="12"/>
          </p:nvPr>
        </p:nvSpPr>
        <p:spPr/>
        <p:txBody>
          <a:bodyPr/>
          <a:lstStyle/>
          <a:p>
            <a:fld id="{196E52B7-4980-4794-BB67-9B7823921836}" type="slidenum">
              <a:rPr lang="en-US" smtClean="0"/>
              <a:pPr/>
              <a:t>33</a:t>
            </a:fld>
            <a:endParaRPr lang="en-US"/>
          </a:p>
        </p:txBody>
      </p:sp>
    </p:spTree>
    <p:extLst>
      <p:ext uri="{BB962C8B-B14F-4D97-AF65-F5344CB8AC3E}">
        <p14:creationId xmlns:p14="http://schemas.microsoft.com/office/powerpoint/2010/main" xmlns="" val="2989418572"/>
      </p:ext>
    </p:extLst>
  </p:cSld>
  <p:clrMapOvr>
    <a:masterClrMapping/>
  </p:clrMapOvr>
  <mc:AlternateContent xmlns:mc="http://schemas.openxmlformats.org/markup-compatibility/2006">
    <mc:Choice xmlns:p14="http://schemas.microsoft.com/office/powerpoint/2010/main" xmlns="" Requires="p14">
      <p:transition spd="slow" p14:dur="1300" advClick="0" advTm="20000">
        <p14:pan dir="u"/>
      </p:transition>
    </mc:Choice>
    <mc:Fallback>
      <p:transition spd="slow" advClick="0" advTm="20000">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4000" dirty="0" smtClean="0"/>
              <a:t>A driver's dream: Twenty-four miles of fresh untouched tarmac stretch from Qingdao to </a:t>
            </a:r>
            <a:r>
              <a:rPr lang="en-US" sz="4000" dirty="0" err="1" smtClean="0"/>
              <a:t>Hungdao</a:t>
            </a:r>
            <a:endParaRPr lang="en-US" sz="4000" dirty="0"/>
          </a:p>
        </p:txBody>
      </p:sp>
      <p:sp>
        <p:nvSpPr>
          <p:cNvPr id="4" name="Date Placeholder 3"/>
          <p:cNvSpPr>
            <a:spLocks noGrp="1"/>
          </p:cNvSpPr>
          <p:nvPr>
            <p:ph type="dt" sz="half" idx="10"/>
          </p:nvPr>
        </p:nvSpPr>
        <p:spPr/>
        <p:txBody>
          <a:bodyPr/>
          <a:lstStyle/>
          <a:p>
            <a:fld id="{3917C391-E3A4-4344-93BC-780B6121FDE5}" type="datetime1">
              <a:rPr lang="en-US" smtClean="0"/>
              <a:pPr/>
              <a:t>10/26/2023</a:t>
            </a:fld>
            <a:endParaRPr lang="en-US"/>
          </a:p>
        </p:txBody>
      </p:sp>
      <p:sp>
        <p:nvSpPr>
          <p:cNvPr id="5" name="Footer Placeholder 4"/>
          <p:cNvSpPr>
            <a:spLocks noGrp="1"/>
          </p:cNvSpPr>
          <p:nvPr>
            <p:ph type="ftr" sz="quarter" idx="11"/>
          </p:nvPr>
        </p:nvSpPr>
        <p:spPr/>
        <p:txBody>
          <a:bodyPr/>
          <a:lstStyle/>
          <a:p>
            <a:r>
              <a:rPr lang="en-US" smtClean="0"/>
              <a:t>ashokdascare@yahoo.com.au</a:t>
            </a:r>
            <a:endParaRPr lang="en-US"/>
          </a:p>
        </p:txBody>
      </p:sp>
      <p:sp>
        <p:nvSpPr>
          <p:cNvPr id="6" name="Slide Number Placeholder 5"/>
          <p:cNvSpPr>
            <a:spLocks noGrp="1"/>
          </p:cNvSpPr>
          <p:nvPr>
            <p:ph type="sldNum" sz="quarter" idx="12"/>
          </p:nvPr>
        </p:nvSpPr>
        <p:spPr/>
        <p:txBody>
          <a:bodyPr/>
          <a:lstStyle/>
          <a:p>
            <a:fld id="{196E52B7-4980-4794-BB67-9B7823921836}" type="slidenum">
              <a:rPr lang="en-US" smtClean="0"/>
              <a:pPr/>
              <a:t>34</a:t>
            </a:fld>
            <a:endParaRPr lang="en-US"/>
          </a:p>
        </p:txBody>
      </p:sp>
    </p:spTree>
    <p:extLst>
      <p:ext uri="{BB962C8B-B14F-4D97-AF65-F5344CB8AC3E}">
        <p14:creationId xmlns:p14="http://schemas.microsoft.com/office/powerpoint/2010/main" xmlns="" val="1765926318"/>
      </p:ext>
    </p:extLst>
  </p:cSld>
  <p:clrMapOvr>
    <a:masterClrMapping/>
  </p:clrMapOvr>
  <mc:AlternateContent xmlns:mc="http://schemas.openxmlformats.org/markup-compatibility/2006">
    <mc:Choice xmlns:p14="http://schemas.microsoft.com/office/powerpoint/2010/main" xmlns="" Requires="p14">
      <p:transition spd="slow" p14:dur="1300" advClick="0" advTm="20000">
        <p14:pan dir="u"/>
      </p:transition>
    </mc:Choice>
    <mc:Fallback>
      <p:transition spd="slow" advClick="0" advTm="20000">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9053" y="304800"/>
            <a:ext cx="9144000" cy="6326814"/>
          </a:xfrm>
        </p:spPr>
      </p:pic>
      <p:sp>
        <p:nvSpPr>
          <p:cNvPr id="5" name="Date Placeholder 4"/>
          <p:cNvSpPr>
            <a:spLocks noGrp="1"/>
          </p:cNvSpPr>
          <p:nvPr>
            <p:ph type="dt" sz="half" idx="10"/>
          </p:nvPr>
        </p:nvSpPr>
        <p:spPr/>
        <p:txBody>
          <a:bodyPr/>
          <a:lstStyle/>
          <a:p>
            <a:fld id="{FB3DC2BC-89C7-4D99-B8B8-C919F906D746}" type="datetime1">
              <a:rPr lang="en-US" smtClean="0"/>
              <a:pPr/>
              <a:t>10/26/2023</a:t>
            </a:fld>
            <a:endParaRPr lang="en-US"/>
          </a:p>
        </p:txBody>
      </p:sp>
      <p:sp>
        <p:nvSpPr>
          <p:cNvPr id="6" name="Footer Placeholder 5"/>
          <p:cNvSpPr>
            <a:spLocks noGrp="1"/>
          </p:cNvSpPr>
          <p:nvPr>
            <p:ph type="ftr" sz="quarter" idx="11"/>
          </p:nvPr>
        </p:nvSpPr>
        <p:spPr/>
        <p:txBody>
          <a:bodyPr/>
          <a:lstStyle/>
          <a:p>
            <a:r>
              <a:rPr lang="en-US" smtClean="0"/>
              <a:t>ashokdascare@yahoo.com.au</a:t>
            </a:r>
            <a:endParaRPr lang="en-US"/>
          </a:p>
        </p:txBody>
      </p:sp>
      <p:sp>
        <p:nvSpPr>
          <p:cNvPr id="7" name="Slide Number Placeholder 6"/>
          <p:cNvSpPr>
            <a:spLocks noGrp="1"/>
          </p:cNvSpPr>
          <p:nvPr>
            <p:ph type="sldNum" sz="quarter" idx="12"/>
          </p:nvPr>
        </p:nvSpPr>
        <p:spPr/>
        <p:txBody>
          <a:bodyPr/>
          <a:lstStyle/>
          <a:p>
            <a:fld id="{196E52B7-4980-4794-BB67-9B7823921836}" type="slidenum">
              <a:rPr lang="en-US" smtClean="0"/>
              <a:pPr/>
              <a:t>35</a:t>
            </a:fld>
            <a:endParaRPr lang="en-US"/>
          </a:p>
        </p:txBody>
      </p:sp>
    </p:spTree>
    <p:extLst>
      <p:ext uri="{BB962C8B-B14F-4D97-AF65-F5344CB8AC3E}">
        <p14:creationId xmlns:p14="http://schemas.microsoft.com/office/powerpoint/2010/main" xmlns="" val="2119203698"/>
      </p:ext>
    </p:extLst>
  </p:cSld>
  <p:clrMapOvr>
    <a:masterClrMapping/>
  </p:clrMapOvr>
  <mc:AlternateContent xmlns:mc="http://schemas.openxmlformats.org/markup-compatibility/2006">
    <mc:Choice xmlns:p14="http://schemas.microsoft.com/office/powerpoint/2010/main" xmlns="" Requires="p14">
      <p:transition spd="slow" p14:dur="1300" advClick="0" advTm="20000">
        <p14:pan dir="u"/>
      </p:transition>
    </mc:Choice>
    <mc:Fallback>
      <p:transition spd="slow" advClick="0" advTm="20000">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0" y="1447800"/>
            <a:ext cx="9144000" cy="4107211"/>
          </a:xfrm>
        </p:spPr>
      </p:pic>
      <p:sp>
        <p:nvSpPr>
          <p:cNvPr id="5" name="Date Placeholder 4"/>
          <p:cNvSpPr>
            <a:spLocks noGrp="1"/>
          </p:cNvSpPr>
          <p:nvPr>
            <p:ph type="dt" sz="half" idx="10"/>
          </p:nvPr>
        </p:nvSpPr>
        <p:spPr/>
        <p:txBody>
          <a:bodyPr/>
          <a:lstStyle/>
          <a:p>
            <a:fld id="{42C0DBEC-9FE4-4FDC-B109-7E35DD0DAB73}" type="datetime1">
              <a:rPr lang="en-US" smtClean="0"/>
              <a:pPr/>
              <a:t>10/26/2023</a:t>
            </a:fld>
            <a:endParaRPr lang="en-US"/>
          </a:p>
        </p:txBody>
      </p:sp>
      <p:sp>
        <p:nvSpPr>
          <p:cNvPr id="6" name="Footer Placeholder 5"/>
          <p:cNvSpPr>
            <a:spLocks noGrp="1"/>
          </p:cNvSpPr>
          <p:nvPr>
            <p:ph type="ftr" sz="quarter" idx="11"/>
          </p:nvPr>
        </p:nvSpPr>
        <p:spPr/>
        <p:txBody>
          <a:bodyPr/>
          <a:lstStyle/>
          <a:p>
            <a:r>
              <a:rPr lang="en-US" smtClean="0"/>
              <a:t>ashokdascare@yahoo.com.au</a:t>
            </a:r>
            <a:endParaRPr lang="en-US"/>
          </a:p>
        </p:txBody>
      </p:sp>
      <p:sp>
        <p:nvSpPr>
          <p:cNvPr id="7" name="Slide Number Placeholder 6"/>
          <p:cNvSpPr>
            <a:spLocks noGrp="1"/>
          </p:cNvSpPr>
          <p:nvPr>
            <p:ph type="sldNum" sz="quarter" idx="12"/>
          </p:nvPr>
        </p:nvSpPr>
        <p:spPr/>
        <p:txBody>
          <a:bodyPr/>
          <a:lstStyle/>
          <a:p>
            <a:fld id="{196E52B7-4980-4794-BB67-9B7823921836}" type="slidenum">
              <a:rPr lang="en-US" smtClean="0"/>
              <a:pPr/>
              <a:t>36</a:t>
            </a:fld>
            <a:endParaRPr lang="en-US"/>
          </a:p>
        </p:txBody>
      </p:sp>
    </p:spTree>
    <p:extLst>
      <p:ext uri="{BB962C8B-B14F-4D97-AF65-F5344CB8AC3E}">
        <p14:creationId xmlns:p14="http://schemas.microsoft.com/office/powerpoint/2010/main" xmlns="" val="2190905705"/>
      </p:ext>
    </p:extLst>
  </p:cSld>
  <p:clrMapOvr>
    <a:masterClrMapping/>
  </p:clrMapOvr>
  <mc:AlternateContent xmlns:mc="http://schemas.openxmlformats.org/markup-compatibility/2006">
    <mc:Choice xmlns:p14="http://schemas.microsoft.com/office/powerpoint/2010/main" xmlns="" Requires="p14">
      <p:transition spd="slow" p14:dur="1300" advClick="0" advTm="20000">
        <p14:pan dir="u"/>
      </p:transition>
    </mc:Choice>
    <mc:Fallback>
      <p:transition spd="slow" advClick="0" advTm="20000">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609601"/>
            <a:ext cx="8610600" cy="5029200"/>
          </a:xfrm>
        </p:spPr>
        <p:txBody>
          <a:bodyPr>
            <a:normAutofit/>
          </a:bodyPr>
          <a:lstStyle/>
          <a:p>
            <a:r>
              <a:rPr lang="en-US" sz="3200" dirty="0" smtClean="0"/>
              <a:t>World's longest sea bridge IN China and links  China 's eastern port city of Qingdao to the offshore island </a:t>
            </a:r>
            <a:r>
              <a:rPr lang="en-US" sz="3200" dirty="0" err="1" smtClean="0"/>
              <a:t>Huangdao</a:t>
            </a:r>
            <a:r>
              <a:rPr lang="en-US" sz="3200" dirty="0" smtClean="0"/>
              <a:t>.</a:t>
            </a:r>
            <a:r>
              <a:rPr lang="en-US" sz="3200" dirty="0">
                <a:solidFill>
                  <a:prstClr val="white"/>
                </a:solidFill>
                <a:ea typeface="+mn-ea"/>
                <a:cs typeface="+mn-cs"/>
              </a:rPr>
              <a:t> Twenty-four miles of fresh untouched tarmac stretch from Qingdao </a:t>
            </a:r>
            <a:r>
              <a:rPr lang="en-US" sz="3200" dirty="0" smtClean="0">
                <a:solidFill>
                  <a:prstClr val="white"/>
                </a:solidFill>
                <a:ea typeface="+mn-ea"/>
                <a:cs typeface="+mn-cs"/>
              </a:rPr>
              <a:t>to </a:t>
            </a:r>
            <a:r>
              <a:rPr lang="en-US" sz="3200" dirty="0" err="1" smtClean="0">
                <a:solidFill>
                  <a:prstClr val="white"/>
                </a:solidFill>
                <a:ea typeface="+mn-ea"/>
                <a:cs typeface="+mn-cs"/>
              </a:rPr>
              <a:t>Hungdao</a:t>
            </a:r>
            <a:r>
              <a:rPr lang="en-US" sz="3200" dirty="0" smtClean="0"/>
              <a:t> The road bridge, which is 110ft wide and is the longest of its kind, </a:t>
            </a:r>
            <a:br>
              <a:rPr lang="en-US" sz="3200" dirty="0" smtClean="0"/>
            </a:br>
            <a:r>
              <a:rPr lang="en-US" sz="3200" dirty="0" smtClean="0"/>
              <a:t>cost nearly £1billion to build.</a:t>
            </a:r>
            <a:endParaRPr lang="en-US" sz="3200" dirty="0"/>
          </a:p>
        </p:txBody>
      </p:sp>
      <p:sp>
        <p:nvSpPr>
          <p:cNvPr id="6" name="Date Placeholder 5"/>
          <p:cNvSpPr>
            <a:spLocks noGrp="1"/>
          </p:cNvSpPr>
          <p:nvPr>
            <p:ph type="dt" sz="half" idx="10"/>
          </p:nvPr>
        </p:nvSpPr>
        <p:spPr/>
        <p:txBody>
          <a:bodyPr/>
          <a:lstStyle/>
          <a:p>
            <a:fld id="{33FFA4E1-FF12-4130-89CB-19B358C4E192}" type="datetime1">
              <a:rPr lang="en-US" smtClean="0"/>
              <a:pPr/>
              <a:t>10/26/2023</a:t>
            </a:fld>
            <a:endParaRPr lang="en-US"/>
          </a:p>
        </p:txBody>
      </p:sp>
      <p:sp>
        <p:nvSpPr>
          <p:cNvPr id="7" name="Footer Placeholder 6"/>
          <p:cNvSpPr>
            <a:spLocks noGrp="1"/>
          </p:cNvSpPr>
          <p:nvPr>
            <p:ph type="ftr" sz="quarter" idx="11"/>
          </p:nvPr>
        </p:nvSpPr>
        <p:spPr/>
        <p:txBody>
          <a:bodyPr/>
          <a:lstStyle/>
          <a:p>
            <a:r>
              <a:rPr lang="en-US" smtClean="0"/>
              <a:t>ashokdascare@yahoo.com.au</a:t>
            </a:r>
            <a:endParaRPr lang="en-US"/>
          </a:p>
        </p:txBody>
      </p:sp>
      <p:sp>
        <p:nvSpPr>
          <p:cNvPr id="8" name="Slide Number Placeholder 7"/>
          <p:cNvSpPr>
            <a:spLocks noGrp="1"/>
          </p:cNvSpPr>
          <p:nvPr>
            <p:ph type="sldNum" sz="quarter" idx="12"/>
          </p:nvPr>
        </p:nvSpPr>
        <p:spPr/>
        <p:txBody>
          <a:bodyPr/>
          <a:lstStyle/>
          <a:p>
            <a:fld id="{196E52B7-4980-4794-BB67-9B7823921836}" type="slidenum">
              <a:rPr lang="en-US" smtClean="0"/>
              <a:pPr/>
              <a:t>4</a:t>
            </a:fld>
            <a:endParaRPr lang="en-US"/>
          </a:p>
        </p:txBody>
      </p:sp>
    </p:spTree>
    <p:extLst>
      <p:ext uri="{BB962C8B-B14F-4D97-AF65-F5344CB8AC3E}">
        <p14:creationId xmlns:p14="http://schemas.microsoft.com/office/powerpoint/2010/main" xmlns="" val="2825479107"/>
      </p:ext>
    </p:extLst>
  </p:cSld>
  <p:clrMapOvr>
    <a:masterClrMapping/>
  </p:clrMapOvr>
  <mc:AlternateContent xmlns:mc="http://schemas.openxmlformats.org/markup-compatibility/2006">
    <mc:Choice xmlns:p14="http://schemas.microsoft.com/office/powerpoint/2010/main" xmlns="" Requires="p14">
      <p:transition spd="slow" p14:dur="1300" advClick="0" advTm="20000">
        <p14:pan dir="u"/>
      </p:transition>
    </mc:Choice>
    <mc:Fallback>
      <p:transition spd="slow" advClick="0" advTm="20000">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754" y="533400"/>
            <a:ext cx="9144000" cy="5729229"/>
          </a:xfrm>
        </p:spPr>
      </p:pic>
      <p:sp>
        <p:nvSpPr>
          <p:cNvPr id="5" name="Date Placeholder 4"/>
          <p:cNvSpPr>
            <a:spLocks noGrp="1"/>
          </p:cNvSpPr>
          <p:nvPr>
            <p:ph type="dt" sz="half" idx="10"/>
          </p:nvPr>
        </p:nvSpPr>
        <p:spPr/>
        <p:txBody>
          <a:bodyPr/>
          <a:lstStyle/>
          <a:p>
            <a:fld id="{18178A6F-1745-4D5A-8D6A-5246E5873B43}" type="datetime1">
              <a:rPr lang="en-US" smtClean="0"/>
              <a:pPr/>
              <a:t>10/26/2023</a:t>
            </a:fld>
            <a:endParaRPr lang="en-US"/>
          </a:p>
        </p:txBody>
      </p:sp>
      <p:sp>
        <p:nvSpPr>
          <p:cNvPr id="6" name="Footer Placeholder 5"/>
          <p:cNvSpPr>
            <a:spLocks noGrp="1"/>
          </p:cNvSpPr>
          <p:nvPr>
            <p:ph type="ftr" sz="quarter" idx="11"/>
          </p:nvPr>
        </p:nvSpPr>
        <p:spPr/>
        <p:txBody>
          <a:bodyPr/>
          <a:lstStyle/>
          <a:p>
            <a:r>
              <a:rPr lang="en-US" smtClean="0"/>
              <a:t>ashokdascare@yahoo.com.au</a:t>
            </a:r>
            <a:endParaRPr lang="en-US"/>
          </a:p>
        </p:txBody>
      </p:sp>
      <p:sp>
        <p:nvSpPr>
          <p:cNvPr id="7" name="Slide Number Placeholder 6"/>
          <p:cNvSpPr>
            <a:spLocks noGrp="1"/>
          </p:cNvSpPr>
          <p:nvPr>
            <p:ph type="sldNum" sz="quarter" idx="12"/>
          </p:nvPr>
        </p:nvSpPr>
        <p:spPr/>
        <p:txBody>
          <a:bodyPr/>
          <a:lstStyle/>
          <a:p>
            <a:fld id="{196E52B7-4980-4794-BB67-9B7823921836}" type="slidenum">
              <a:rPr lang="en-US" smtClean="0"/>
              <a:pPr/>
              <a:t>5</a:t>
            </a:fld>
            <a:endParaRPr lang="en-US"/>
          </a:p>
        </p:txBody>
      </p:sp>
    </p:spTree>
    <p:extLst>
      <p:ext uri="{BB962C8B-B14F-4D97-AF65-F5344CB8AC3E}">
        <p14:creationId xmlns:p14="http://schemas.microsoft.com/office/powerpoint/2010/main" xmlns="" val="3427855032"/>
      </p:ext>
    </p:extLst>
  </p:cSld>
  <p:clrMapOvr>
    <a:masterClrMapping/>
  </p:clrMapOvr>
  <mc:AlternateContent xmlns:mc="http://schemas.openxmlformats.org/markup-compatibility/2006">
    <mc:Choice xmlns:p14="http://schemas.microsoft.com/office/powerpoint/2010/main" xmlns="" Requires="p14">
      <p:transition spd="slow" p14:dur="1300" advClick="0" advTm="20000">
        <p14:pan dir="u"/>
      </p:transition>
    </mc:Choice>
    <mc:Fallback>
      <p:transition spd="slow" advClick="0" advTm="20000">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14400"/>
            <a:ext cx="7772400" cy="4114799"/>
          </a:xfrm>
        </p:spPr>
        <p:txBody>
          <a:bodyPr>
            <a:noAutofit/>
          </a:bodyPr>
          <a:lstStyle/>
          <a:p>
            <a:r>
              <a:rPr lang="en-US" sz="4000" dirty="0" smtClean="0"/>
              <a:t>A bridge over misty waters: The immense £1billion structure which is supported by more than 5,000 pillars stretches for 24 miles along China's eastern port city of Qingdao to the offshore island </a:t>
            </a:r>
            <a:r>
              <a:rPr lang="en-US" sz="4000" dirty="0" err="1" smtClean="0"/>
              <a:t>Huangdao</a:t>
            </a:r>
            <a:endParaRPr lang="en-US" sz="4000" dirty="0"/>
          </a:p>
        </p:txBody>
      </p:sp>
      <p:sp>
        <p:nvSpPr>
          <p:cNvPr id="5" name="Date Placeholder 4"/>
          <p:cNvSpPr>
            <a:spLocks noGrp="1"/>
          </p:cNvSpPr>
          <p:nvPr>
            <p:ph type="dt" sz="half" idx="10"/>
          </p:nvPr>
        </p:nvSpPr>
        <p:spPr/>
        <p:txBody>
          <a:bodyPr/>
          <a:lstStyle/>
          <a:p>
            <a:fld id="{CDD57C49-2367-408F-96A9-500B97ED521F}" type="datetime1">
              <a:rPr lang="en-US" smtClean="0"/>
              <a:pPr/>
              <a:t>10/26/2023</a:t>
            </a:fld>
            <a:endParaRPr lang="en-US"/>
          </a:p>
        </p:txBody>
      </p:sp>
      <p:sp>
        <p:nvSpPr>
          <p:cNvPr id="6" name="Footer Placeholder 5"/>
          <p:cNvSpPr>
            <a:spLocks noGrp="1"/>
          </p:cNvSpPr>
          <p:nvPr>
            <p:ph type="ftr" sz="quarter" idx="11"/>
          </p:nvPr>
        </p:nvSpPr>
        <p:spPr/>
        <p:txBody>
          <a:bodyPr/>
          <a:lstStyle/>
          <a:p>
            <a:r>
              <a:rPr lang="en-US" smtClean="0"/>
              <a:t>ashokdascare@yahoo.com.au</a:t>
            </a:r>
            <a:endParaRPr lang="en-US"/>
          </a:p>
        </p:txBody>
      </p:sp>
      <p:sp>
        <p:nvSpPr>
          <p:cNvPr id="7" name="Slide Number Placeholder 6"/>
          <p:cNvSpPr>
            <a:spLocks noGrp="1"/>
          </p:cNvSpPr>
          <p:nvPr>
            <p:ph type="sldNum" sz="quarter" idx="12"/>
          </p:nvPr>
        </p:nvSpPr>
        <p:spPr/>
        <p:txBody>
          <a:bodyPr/>
          <a:lstStyle/>
          <a:p>
            <a:fld id="{196E52B7-4980-4794-BB67-9B7823921836}" type="slidenum">
              <a:rPr lang="en-US" smtClean="0"/>
              <a:pPr/>
              <a:t>6</a:t>
            </a:fld>
            <a:endParaRPr lang="en-US"/>
          </a:p>
        </p:txBody>
      </p:sp>
    </p:spTree>
    <p:extLst>
      <p:ext uri="{BB962C8B-B14F-4D97-AF65-F5344CB8AC3E}">
        <p14:creationId xmlns:p14="http://schemas.microsoft.com/office/powerpoint/2010/main" xmlns="" val="649548674"/>
      </p:ext>
    </p:extLst>
  </p:cSld>
  <p:clrMapOvr>
    <a:masterClrMapping/>
  </p:clrMapOvr>
  <mc:AlternateContent xmlns:mc="http://schemas.openxmlformats.org/markup-compatibility/2006">
    <mc:Choice xmlns:p14="http://schemas.microsoft.com/office/powerpoint/2010/main" xmlns="" Requires="p14">
      <p:transition spd="slow" p14:dur="1300" advClick="0" advTm="20000">
        <p14:pan dir="u"/>
      </p:transition>
    </mc:Choice>
    <mc:Fallback>
      <p:transition spd="slow" advClick="0" advTm="20000">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dirty="0" smtClean="0"/>
              <a:t>Perfection in PLAN</a:t>
            </a:r>
            <a:endParaRPr lang="en-US" dirty="0"/>
          </a:p>
        </p:txBody>
      </p:sp>
      <p:sp>
        <p:nvSpPr>
          <p:cNvPr id="4" name="Date Placeholder 3"/>
          <p:cNvSpPr>
            <a:spLocks noGrp="1"/>
          </p:cNvSpPr>
          <p:nvPr>
            <p:ph type="dt" sz="half" idx="10"/>
          </p:nvPr>
        </p:nvSpPr>
        <p:spPr/>
        <p:txBody>
          <a:bodyPr/>
          <a:lstStyle/>
          <a:p>
            <a:fld id="{18042D85-92CA-4084-8707-3AB14B6517E6}" type="datetime1">
              <a:rPr lang="en-US" smtClean="0"/>
              <a:pPr/>
              <a:t>10/26/2023</a:t>
            </a:fld>
            <a:endParaRPr lang="en-US"/>
          </a:p>
        </p:txBody>
      </p:sp>
      <p:sp>
        <p:nvSpPr>
          <p:cNvPr id="5" name="Footer Placeholder 4"/>
          <p:cNvSpPr>
            <a:spLocks noGrp="1"/>
          </p:cNvSpPr>
          <p:nvPr>
            <p:ph type="ftr" sz="quarter" idx="11"/>
          </p:nvPr>
        </p:nvSpPr>
        <p:spPr/>
        <p:txBody>
          <a:bodyPr/>
          <a:lstStyle/>
          <a:p>
            <a:r>
              <a:rPr lang="en-US" smtClean="0"/>
              <a:t>ashokdascare@yahoo.com.au</a:t>
            </a:r>
            <a:endParaRPr lang="en-US"/>
          </a:p>
        </p:txBody>
      </p:sp>
      <p:sp>
        <p:nvSpPr>
          <p:cNvPr id="6" name="Slide Number Placeholder 5"/>
          <p:cNvSpPr>
            <a:spLocks noGrp="1"/>
          </p:cNvSpPr>
          <p:nvPr>
            <p:ph type="sldNum" sz="quarter" idx="12"/>
          </p:nvPr>
        </p:nvSpPr>
        <p:spPr/>
        <p:txBody>
          <a:bodyPr/>
          <a:lstStyle/>
          <a:p>
            <a:fld id="{196E52B7-4980-4794-BB67-9B7823921836}" type="slidenum">
              <a:rPr lang="en-US" smtClean="0"/>
              <a:pPr/>
              <a:t>7</a:t>
            </a:fld>
            <a:endParaRPr lang="en-US"/>
          </a:p>
        </p:txBody>
      </p:sp>
    </p:spTree>
    <p:extLst>
      <p:ext uri="{BB962C8B-B14F-4D97-AF65-F5344CB8AC3E}">
        <p14:creationId xmlns:p14="http://schemas.microsoft.com/office/powerpoint/2010/main" xmlns="" val="1822348564"/>
      </p:ext>
    </p:extLst>
  </p:cSld>
  <p:clrMapOvr>
    <a:masterClrMapping/>
  </p:clrMapOvr>
  <mc:AlternateContent xmlns:mc="http://schemas.openxmlformats.org/markup-compatibility/2006">
    <mc:Choice xmlns:p14="http://schemas.microsoft.com/office/powerpoint/2010/main" xmlns="" Requires="p14">
      <p:transition spd="slow" p14:dur="1300" advClick="0" advTm="20000">
        <p14:pan dir="u"/>
      </p:transition>
    </mc:Choice>
    <mc:Fallback>
      <p:transition spd="slow" advClick="0" advTm="20000">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0" y="609600"/>
            <a:ext cx="9144000" cy="5634374"/>
          </a:xfrm>
        </p:spPr>
      </p:pic>
      <p:sp>
        <p:nvSpPr>
          <p:cNvPr id="5" name="Date Placeholder 4"/>
          <p:cNvSpPr>
            <a:spLocks noGrp="1"/>
          </p:cNvSpPr>
          <p:nvPr>
            <p:ph type="dt" sz="half" idx="10"/>
          </p:nvPr>
        </p:nvSpPr>
        <p:spPr/>
        <p:txBody>
          <a:bodyPr/>
          <a:lstStyle/>
          <a:p>
            <a:fld id="{9B0F7583-5884-482B-A457-D08C372479AE}" type="datetime1">
              <a:rPr lang="en-US" smtClean="0"/>
              <a:pPr/>
              <a:t>10/26/2023</a:t>
            </a:fld>
            <a:endParaRPr lang="en-US"/>
          </a:p>
        </p:txBody>
      </p:sp>
      <p:sp>
        <p:nvSpPr>
          <p:cNvPr id="6" name="Footer Placeholder 5"/>
          <p:cNvSpPr>
            <a:spLocks noGrp="1"/>
          </p:cNvSpPr>
          <p:nvPr>
            <p:ph type="ftr" sz="quarter" idx="11"/>
          </p:nvPr>
        </p:nvSpPr>
        <p:spPr/>
        <p:txBody>
          <a:bodyPr/>
          <a:lstStyle/>
          <a:p>
            <a:r>
              <a:rPr lang="en-US" smtClean="0"/>
              <a:t>ashokdascare@yahoo.com.au</a:t>
            </a:r>
            <a:endParaRPr lang="en-US"/>
          </a:p>
        </p:txBody>
      </p:sp>
      <p:sp>
        <p:nvSpPr>
          <p:cNvPr id="7" name="Slide Number Placeholder 6"/>
          <p:cNvSpPr>
            <a:spLocks noGrp="1"/>
          </p:cNvSpPr>
          <p:nvPr>
            <p:ph type="sldNum" sz="quarter" idx="12"/>
          </p:nvPr>
        </p:nvSpPr>
        <p:spPr/>
        <p:txBody>
          <a:bodyPr/>
          <a:lstStyle/>
          <a:p>
            <a:fld id="{196E52B7-4980-4794-BB67-9B7823921836}" type="slidenum">
              <a:rPr lang="en-US" smtClean="0"/>
              <a:pPr/>
              <a:t>8</a:t>
            </a:fld>
            <a:endParaRPr lang="en-US"/>
          </a:p>
        </p:txBody>
      </p:sp>
    </p:spTree>
    <p:extLst>
      <p:ext uri="{BB962C8B-B14F-4D97-AF65-F5344CB8AC3E}">
        <p14:creationId xmlns:p14="http://schemas.microsoft.com/office/powerpoint/2010/main" xmlns="" val="952804953"/>
      </p:ext>
    </p:extLst>
  </p:cSld>
  <p:clrMapOvr>
    <a:masterClrMapping/>
  </p:clrMapOvr>
  <mc:AlternateContent xmlns:mc="http://schemas.openxmlformats.org/markup-compatibility/2006">
    <mc:Choice xmlns:p14="http://schemas.microsoft.com/office/powerpoint/2010/main" xmlns="" Requires="p14">
      <p:transition spd="slow" p14:dur="1300" advClick="0" advTm="20000">
        <p14:pan dir="u"/>
      </p:transition>
    </mc:Choice>
    <mc:Fallback>
      <p:transition spd="slow" advClick="0" advTm="20000">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normAutofit fontScale="92500" lnSpcReduction="10000"/>
          </a:bodyPr>
          <a:lstStyle/>
          <a:p>
            <a:r>
              <a:rPr lang="en-US" dirty="0" smtClean="0"/>
              <a:t>Engineering feat: The vast bridge, the largest cross-ocean bridge in the world, cost £960million and took four years to build</a:t>
            </a:r>
          </a:p>
          <a:p>
            <a:r>
              <a:rPr lang="en-US" dirty="0" smtClean="0"/>
              <a:t>Chinese TV reports said the bridge passed construction appraisals on Monday and it, along with an undersea tunnel, would be opened for traffic today.</a:t>
            </a:r>
          </a:p>
          <a:p>
            <a:r>
              <a:rPr lang="en-US" dirty="0" smtClean="0"/>
              <a:t>It took four years to build the bridge, which is supported by more than 5,000 pillars across the bay, and it is almost three miles longer than the previous record-holder - the Lake Pontchartrain Causeway in Louisiana .</a:t>
            </a:r>
            <a:endParaRPr lang="en-US" dirty="0"/>
          </a:p>
        </p:txBody>
      </p:sp>
      <p:sp>
        <p:nvSpPr>
          <p:cNvPr id="4" name="Date Placeholder 3"/>
          <p:cNvSpPr>
            <a:spLocks noGrp="1"/>
          </p:cNvSpPr>
          <p:nvPr>
            <p:ph type="dt" sz="half" idx="10"/>
          </p:nvPr>
        </p:nvSpPr>
        <p:spPr/>
        <p:txBody>
          <a:bodyPr/>
          <a:lstStyle/>
          <a:p>
            <a:fld id="{83A8162C-B75B-4604-B7F1-14E95B3887F5}" type="datetime1">
              <a:rPr lang="en-US" smtClean="0"/>
              <a:pPr/>
              <a:t>10/26/2023</a:t>
            </a:fld>
            <a:endParaRPr lang="en-US"/>
          </a:p>
        </p:txBody>
      </p:sp>
      <p:sp>
        <p:nvSpPr>
          <p:cNvPr id="5" name="Footer Placeholder 4"/>
          <p:cNvSpPr>
            <a:spLocks noGrp="1"/>
          </p:cNvSpPr>
          <p:nvPr>
            <p:ph type="ftr" sz="quarter" idx="11"/>
          </p:nvPr>
        </p:nvSpPr>
        <p:spPr/>
        <p:txBody>
          <a:bodyPr/>
          <a:lstStyle/>
          <a:p>
            <a:r>
              <a:rPr lang="en-US" smtClean="0"/>
              <a:t>ashokdascare@yahoo.com.au</a:t>
            </a:r>
            <a:endParaRPr lang="en-US"/>
          </a:p>
        </p:txBody>
      </p:sp>
      <p:sp>
        <p:nvSpPr>
          <p:cNvPr id="6" name="Slide Number Placeholder 5"/>
          <p:cNvSpPr>
            <a:spLocks noGrp="1"/>
          </p:cNvSpPr>
          <p:nvPr>
            <p:ph type="sldNum" sz="quarter" idx="12"/>
          </p:nvPr>
        </p:nvSpPr>
        <p:spPr/>
        <p:txBody>
          <a:bodyPr/>
          <a:lstStyle/>
          <a:p>
            <a:fld id="{196E52B7-4980-4794-BB67-9B7823921836}" type="slidenum">
              <a:rPr lang="en-US" smtClean="0"/>
              <a:pPr/>
              <a:t>9</a:t>
            </a:fld>
            <a:endParaRPr lang="en-US"/>
          </a:p>
        </p:txBody>
      </p:sp>
    </p:spTree>
    <p:extLst>
      <p:ext uri="{BB962C8B-B14F-4D97-AF65-F5344CB8AC3E}">
        <p14:creationId xmlns:p14="http://schemas.microsoft.com/office/powerpoint/2010/main" xmlns="" val="3765080930"/>
      </p:ext>
    </p:extLst>
  </p:cSld>
  <p:clrMapOvr>
    <a:masterClrMapping/>
  </p:clrMapOvr>
  <mc:AlternateContent xmlns:mc="http://schemas.openxmlformats.org/markup-compatibility/2006">
    <mc:Choice xmlns:p14="http://schemas.microsoft.com/office/powerpoint/2010/main" xmlns="" Requires="p14">
      <p:transition spd="slow" p14:dur="1300" advClick="0" advTm="20000">
        <p14:pan dir="u"/>
      </p:transition>
    </mc:Choice>
    <mc:Fallback>
      <p:transition spd="slow" advClick="0" advTm="20000">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TotalTime>
  <Words>779</Words>
  <Application>Microsoft Office PowerPoint</Application>
  <PresentationFormat>On-screen Show (4:3)</PresentationFormat>
  <Paragraphs>143</Paragraphs>
  <Slides>36</Slides>
  <Notes>0</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Office Theme</vt:lpstr>
      <vt:lpstr>Passion for future</vt:lpstr>
      <vt:lpstr>Slide 2</vt:lpstr>
      <vt:lpstr>The great lessons from  CHINA way of approach</vt:lpstr>
      <vt:lpstr>World's longest sea bridge IN China and links  China 's eastern port city of Qingdao to the offshore island Huangdao. Twenty-four miles of fresh untouched tarmac stretch from Qingdao to Hungdao The road bridge, which is 110ft wide and is the longest of its kind,  cost nearly £1billion to build.</vt:lpstr>
      <vt:lpstr>Slide 5</vt:lpstr>
      <vt:lpstr>A bridge over misty waters: The immense £1billion structure which is supported by more than 5,000 pillars stretches for 24 miles along China's eastern port city of Qingdao to the offshore island Huangdao</vt:lpstr>
      <vt:lpstr>Perfection in PLAN</vt:lpstr>
      <vt:lpstr>Slide 8</vt:lpstr>
      <vt:lpstr>Slide 9</vt:lpstr>
      <vt:lpstr>Clarity in GOALS</vt:lpstr>
      <vt:lpstr>Slide 11</vt:lpstr>
      <vt:lpstr>Slide 12</vt:lpstr>
      <vt:lpstr>Great VISION</vt:lpstr>
      <vt:lpstr>Slide 14</vt:lpstr>
      <vt:lpstr>Slide 15</vt:lpstr>
      <vt:lpstr>User RELEVENT</vt:lpstr>
      <vt:lpstr>Slide 17</vt:lpstr>
      <vt:lpstr>Slide 18</vt:lpstr>
      <vt:lpstr>User FRIENDLY</vt:lpstr>
      <vt:lpstr>Slide 20</vt:lpstr>
      <vt:lpstr>Slide 21</vt:lpstr>
      <vt:lpstr>Customer SATISFACTION</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World's longest sea bridge IN China and links China 's eastern port city of Qingdao to the offshore island Huangdao. The road bridge, which is 110ft wide and is the longest of its kind, cost nearly £1billion to build.</dc:title>
  <dc:creator>Care</dc:creator>
  <cp:lastModifiedBy>Pc1</cp:lastModifiedBy>
  <cp:revision>8</cp:revision>
  <dcterms:created xsi:type="dcterms:W3CDTF">2011-07-28T15:32:21Z</dcterms:created>
  <dcterms:modified xsi:type="dcterms:W3CDTF">2023-10-26T06:10:45Z</dcterms:modified>
</cp:coreProperties>
</file>