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2" r:id="rId2"/>
    <p:sldId id="271" r:id="rId3"/>
    <p:sldId id="273" r:id="rId4"/>
    <p:sldId id="27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8" autoAdjust="0"/>
    <p:restoredTop sz="77957" autoAdjust="0"/>
  </p:normalViewPr>
  <p:slideViewPr>
    <p:cSldViewPr>
      <p:cViewPr varScale="1">
        <p:scale>
          <a:sx n="73" d="100"/>
          <a:sy n="73" d="100"/>
        </p:scale>
        <p:origin x="16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00294-8FEF-4600-84EB-3B0EFFA96F87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86CE3-CCFF-4BB7-89A4-AFA698F76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12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8E562-1DE6-4B8D-81C4-952976C859BA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udaskannoth@gmail.c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>
                <a:solidFill>
                  <a:srgbClr val="0070C0"/>
                </a:solidFill>
              </a:rPr>
              <a:t>10</a:t>
            </a:r>
            <a:r>
              <a:rPr lang="en-US" dirty="0">
                <a:solidFill>
                  <a:srgbClr val="FF0000"/>
                </a:solidFill>
              </a:rPr>
              <a:t> Qualities of Highly Effective Professional Trainer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0637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/>
              <a:t>      At the end of the training program all the participants will be able to </a:t>
            </a:r>
            <a:r>
              <a:rPr lang="en-US" sz="4000" dirty="0">
                <a:solidFill>
                  <a:srgbClr val="00B050"/>
                </a:solidFill>
              </a:rPr>
              <a:t>tell </a:t>
            </a:r>
            <a:r>
              <a:rPr lang="en-US" sz="4000" dirty="0">
                <a:solidFill>
                  <a:srgbClr val="FF0000"/>
                </a:solidFill>
              </a:rPr>
              <a:t>10 important qualities required for </a:t>
            </a:r>
            <a:r>
              <a:rPr lang="en-US" sz="4000" dirty="0">
                <a:solidFill>
                  <a:srgbClr val="7030A0"/>
                </a:solidFill>
              </a:rPr>
              <a:t>becoming an effective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>
                <a:solidFill>
                  <a:srgbClr val="7030A0"/>
                </a:solidFill>
              </a:rPr>
              <a:t>Professional trainer or Corporate trainer. </a:t>
            </a: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492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70668" y="1600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solidFill>
                  <a:srgbClr val="0070C0"/>
                </a:solidFill>
              </a:rPr>
              <a:t>10</a:t>
            </a:r>
            <a:r>
              <a:rPr lang="en-US" dirty="0">
                <a:solidFill>
                  <a:srgbClr val="FF0000"/>
                </a:solidFill>
              </a:rPr>
              <a:t> Qualities Of Highly Effective Professional Trainer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85801" y="1036320"/>
            <a:ext cx="5105400" cy="643128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800" b="1" i="1" dirty="0">
                <a:solidFill>
                  <a:srgbClr val="C00000"/>
                </a:solidFill>
              </a:rPr>
              <a:t> 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Visionary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Creator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Researcher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Writer/ Publisher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Marketer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Role model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Catalyst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Facilitator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Evaluator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Motivator </a:t>
            </a:r>
          </a:p>
          <a:p>
            <a:pPr marL="0" indent="0">
              <a:buNone/>
            </a:pPr>
            <a:endParaRPr lang="en-US" sz="2800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Self motivation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External motivation</a:t>
            </a:r>
          </a:p>
          <a:p>
            <a:r>
              <a:rPr lang="en-US" dirty="0"/>
              <a:t>      </a:t>
            </a:r>
            <a:r>
              <a:rPr lang="en-US" dirty="0">
                <a:solidFill>
                  <a:srgbClr val="0070C0"/>
                </a:solidFill>
              </a:rPr>
              <a:t>Appreciative motivation</a:t>
            </a:r>
          </a:p>
          <a:p>
            <a:r>
              <a:rPr lang="en-US" dirty="0">
                <a:solidFill>
                  <a:srgbClr val="0070C0"/>
                </a:solidFill>
              </a:rPr>
              <a:t>      Competitive motivation</a:t>
            </a:r>
          </a:p>
        </p:txBody>
      </p:sp>
    </p:spTree>
    <p:extLst>
      <p:ext uri="{BB962C8B-B14F-4D97-AF65-F5344CB8AC3E}">
        <p14:creationId xmlns:p14="http://schemas.microsoft.com/office/powerpoint/2010/main" val="96448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>
            <a:spLocks noGrp="1" noChangeArrowheads="1"/>
          </p:cNvSpPr>
          <p:nvPr>
            <p:ph idx="1"/>
          </p:nvPr>
        </p:nvSpPr>
        <p:spPr>
          <a:xfrm>
            <a:off x="1143000" y="857250"/>
            <a:ext cx="6858000" cy="51435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bg1"/>
            </a:solidFill>
          </a:ln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chemeClr val="bg1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Arial Black"/>
            </a:endParaRPr>
          </a:p>
          <a:p>
            <a:pPr algn="ctr">
              <a:buFont typeface="Arial" charset="0"/>
              <a:buNone/>
              <a:defRPr/>
            </a:pPr>
            <a:r>
              <a:rPr lang="en-US" sz="1800" kern="10" spc="540" dirty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  </a:t>
            </a:r>
          </a:p>
          <a:p>
            <a:pPr algn="ctr">
              <a:buFont typeface="Arial" charset="0"/>
              <a:buNone/>
              <a:defRPr/>
            </a:pPr>
            <a:endParaRPr lang="en-US" sz="3000" b="1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       </a:t>
            </a: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27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  </a:t>
            </a: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2373" y="2676036"/>
            <a:ext cx="48072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kern="10" spc="540" dirty="0">
                <a:ln w="9525">
                  <a:noFill/>
                  <a:miter lim="800000"/>
                  <a:headEnd/>
                  <a:tailEnd/>
                </a:ln>
                <a:solidFill>
                  <a:srgbClr val="92D05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  <a:cs typeface="Arial" charset="0"/>
              </a:rPr>
              <a:t>Thank You</a:t>
            </a:r>
            <a:endParaRPr lang="en-US" sz="5400" dirty="0">
              <a:solidFill>
                <a:srgbClr val="92D05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0344" y="1714500"/>
            <a:ext cx="3902030" cy="6001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300" b="1" dirty="0">
                <a:solidFill>
                  <a:srgbClr val="0070C0"/>
                </a:solidFill>
                <a:latin typeface="Broadway" panose="04040905080B02020502" pitchFamily="82" charset="0"/>
                <a:cs typeface="Aharoni" pitchFamily="2" charset="-79"/>
              </a:rPr>
              <a:t>SUDAS KANNOTH</a:t>
            </a:r>
            <a:endParaRPr lang="en-US" sz="3300" dirty="0">
              <a:solidFill>
                <a:srgbClr val="0070C0"/>
              </a:solidFill>
              <a:latin typeface="Broadway" panose="04040905080B02020502" pitchFamily="82" charset="0"/>
              <a:cs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58458" y="2590800"/>
            <a:ext cx="5485797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POSITIVE COMMUNE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Soft skill training team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50345" y="3140784"/>
            <a:ext cx="3711144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sudaskannoth@gmail.co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</a:t>
            </a:r>
          </a:p>
          <a:p>
            <a:pPr eaLnBrk="1" hangingPunct="1">
              <a:spcBef>
                <a:spcPct val="50000"/>
              </a:spcBef>
            </a:pPr>
            <a:r>
              <a:rPr lang="en-US" sz="3300" b="1" dirty="0">
                <a:solidFill>
                  <a:srgbClr val="92D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944  711  4001</a:t>
            </a:r>
            <a:endParaRPr lang="en-US" sz="2100" b="1" dirty="0">
              <a:solidFill>
                <a:srgbClr val="92D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hangingPunct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7088770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/>
      <p:bldP spid="5" grpId="1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</TotalTime>
  <Words>90</Words>
  <Application>Microsoft Office PowerPoint</Application>
  <PresentationFormat>On-screen Show (4:3)</PresentationFormat>
  <Paragraphs>33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Aharoni</vt:lpstr>
      <vt:lpstr>Arial</vt:lpstr>
      <vt:lpstr>Arial Black</vt:lpstr>
      <vt:lpstr>Broadway</vt:lpstr>
      <vt:lpstr>Calibri</vt:lpstr>
      <vt:lpstr>Office Theme</vt:lpstr>
      <vt:lpstr>10 Qualities of Highly Effective Professional Trainer</vt:lpstr>
      <vt:lpstr>10 Qualities Of Highly Effective Professional Trainer</vt:lpstr>
      <vt:lpstr>Motivation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 ToTs</dc:title>
  <dc:creator>USER</dc:creator>
  <cp:lastModifiedBy>PREETHI</cp:lastModifiedBy>
  <cp:revision>59</cp:revision>
  <dcterms:created xsi:type="dcterms:W3CDTF">2018-01-25T01:14:33Z</dcterms:created>
  <dcterms:modified xsi:type="dcterms:W3CDTF">2020-10-25T08:52:24Z</dcterms:modified>
</cp:coreProperties>
</file>