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</p:sldMasterIdLst>
  <p:notesMasterIdLst>
    <p:notesMasterId r:id="rId20"/>
  </p:notesMasterIdLst>
  <p:sldIdLst>
    <p:sldId id="291" r:id="rId2"/>
    <p:sldId id="287" r:id="rId3"/>
    <p:sldId id="261" r:id="rId4"/>
    <p:sldId id="293" r:id="rId5"/>
    <p:sldId id="256" r:id="rId6"/>
    <p:sldId id="274" r:id="rId7"/>
    <p:sldId id="301" r:id="rId8"/>
    <p:sldId id="262" r:id="rId9"/>
    <p:sldId id="302" r:id="rId10"/>
    <p:sldId id="303" r:id="rId11"/>
    <p:sldId id="295" r:id="rId12"/>
    <p:sldId id="296" r:id="rId13"/>
    <p:sldId id="297" r:id="rId14"/>
    <p:sldId id="266" r:id="rId15"/>
    <p:sldId id="298" r:id="rId16"/>
    <p:sldId id="272" r:id="rId17"/>
    <p:sldId id="304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594" autoAdjust="0"/>
    <p:restoredTop sz="94709" autoAdjust="0"/>
  </p:normalViewPr>
  <p:slideViewPr>
    <p:cSldViewPr>
      <p:cViewPr varScale="1">
        <p:scale>
          <a:sx n="74" d="100"/>
          <a:sy n="74" d="100"/>
        </p:scale>
        <p:origin x="-7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91597-4426-4ECB-B528-646EF8FB71AF}" type="datetimeFigureOut">
              <a:rPr lang="en-US" smtClean="0"/>
              <a:pPr/>
              <a:t>05-Jun-15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804F8-3427-47DB-A222-B5AA9C7D2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961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804F8-3427-47DB-A222-B5AA9C7D25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430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804F8-3427-47DB-A222-B5AA9C7D25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718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146A-F8BD-4655-8FA5-592A9BB4CD3B}" type="datetimeFigureOut">
              <a:rPr lang="en-US" smtClean="0"/>
              <a:pPr/>
              <a:t>05-Jun-15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4698-3395-4BC1-805C-B6F939D93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394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146A-F8BD-4655-8FA5-592A9BB4CD3B}" type="datetimeFigureOut">
              <a:rPr lang="en-US" smtClean="0"/>
              <a:pPr/>
              <a:t>05-Jun-15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4698-3395-4BC1-805C-B6F939D93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213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146A-F8BD-4655-8FA5-592A9BB4CD3B}" type="datetimeFigureOut">
              <a:rPr lang="en-US" smtClean="0"/>
              <a:pPr/>
              <a:t>05-Jun-15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4698-3395-4BC1-805C-B6F939D93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40958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146A-F8BD-4655-8FA5-592A9BB4CD3B}" type="datetimeFigureOut">
              <a:rPr lang="en-US" smtClean="0"/>
              <a:pPr/>
              <a:t>05-Jun-15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4698-3395-4BC1-805C-B6F939D93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142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146A-F8BD-4655-8FA5-592A9BB4CD3B}" type="datetimeFigureOut">
              <a:rPr lang="en-US" smtClean="0"/>
              <a:pPr/>
              <a:t>05-Jun-15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4698-3395-4BC1-805C-B6F939D93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14323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146A-F8BD-4655-8FA5-592A9BB4CD3B}" type="datetimeFigureOut">
              <a:rPr lang="en-US" smtClean="0"/>
              <a:pPr/>
              <a:t>05-Jun-15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4698-3395-4BC1-805C-B6F939D93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5478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146A-F8BD-4655-8FA5-592A9BB4CD3B}" type="datetimeFigureOut">
              <a:rPr lang="en-US" smtClean="0"/>
              <a:pPr/>
              <a:t>05-Jun-15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4698-3395-4BC1-805C-B6F939D93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7263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146A-F8BD-4655-8FA5-592A9BB4CD3B}" type="datetimeFigureOut">
              <a:rPr lang="en-US" smtClean="0"/>
              <a:pPr/>
              <a:t>05-Jun-15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4698-3395-4BC1-805C-B6F939D93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8379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A7FA3-763B-4558-A618-A631115692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217315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146A-F8BD-4655-8FA5-592A9BB4CD3B}" type="datetimeFigureOut">
              <a:rPr lang="en-US" smtClean="0"/>
              <a:pPr/>
              <a:t>05-Jun-15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4698-3395-4BC1-805C-B6F939D93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70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146A-F8BD-4655-8FA5-592A9BB4CD3B}" type="datetimeFigureOut">
              <a:rPr lang="en-US" smtClean="0"/>
              <a:pPr/>
              <a:t>05-Jun-15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4698-3395-4BC1-805C-B6F939D93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9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146A-F8BD-4655-8FA5-592A9BB4CD3B}" type="datetimeFigureOut">
              <a:rPr lang="en-US" smtClean="0"/>
              <a:pPr/>
              <a:t>05-Jun-15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4698-3395-4BC1-805C-B6F939D93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356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146A-F8BD-4655-8FA5-592A9BB4CD3B}" type="datetimeFigureOut">
              <a:rPr lang="en-US" smtClean="0"/>
              <a:pPr/>
              <a:t>05-Jun-15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4698-3395-4BC1-805C-B6F939D93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85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146A-F8BD-4655-8FA5-592A9BB4CD3B}" type="datetimeFigureOut">
              <a:rPr lang="en-US" smtClean="0"/>
              <a:pPr/>
              <a:t>05-Jun-15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4698-3395-4BC1-805C-B6F939D93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828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146A-F8BD-4655-8FA5-592A9BB4CD3B}" type="datetimeFigureOut">
              <a:rPr lang="en-US" smtClean="0"/>
              <a:pPr/>
              <a:t>05-Jun-15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4698-3395-4BC1-805C-B6F939D93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488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146A-F8BD-4655-8FA5-592A9BB4CD3B}" type="datetimeFigureOut">
              <a:rPr lang="en-US" smtClean="0"/>
              <a:pPr/>
              <a:t>05-Jun-15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4698-3395-4BC1-805C-B6F939D93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1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146A-F8BD-4655-8FA5-592A9BB4CD3B}" type="datetimeFigureOut">
              <a:rPr lang="en-US" smtClean="0"/>
              <a:pPr/>
              <a:t>05-Jun-15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4698-3395-4BC1-805C-B6F939D93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243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F146A-F8BD-4655-8FA5-592A9BB4CD3B}" type="datetimeFigureOut">
              <a:rPr lang="en-US" smtClean="0"/>
              <a:pPr/>
              <a:t>05-Jun-15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584698-3395-4BC1-805C-B6F939D93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535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  <p:sldLayoutId id="2147484014" r:id="rId14"/>
    <p:sldLayoutId id="2147484015" r:id="rId15"/>
    <p:sldLayoutId id="2147484016" r:id="rId16"/>
    <p:sldLayoutId id="21474840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hyperlink" Target="http://images.google.co.in/imgres?imgurl=http://www.oncoprof.net/Generale2000/g15_Palliatifs/images/Dame%20Cicely%20Saunders.jpg&amp;imgrefurl=http://www.oncoprof.net/Generale2000/g15_Palliatifs/gb15_sp01.html&amp;h=773&amp;w=551&amp;sz=18&amp;hl=en&amp;start=1&amp;usg=__HGng9q50MmTInZGfALUhJ53pXEw=&amp;tbnid=_wQuoZNeK7poQM:&amp;tbnh=142&amp;tbnw=101&amp;prev=/images?q=cicely+saunders&amp;gbv=2&amp;hl=en&amp;sa=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0" y="1524000"/>
            <a:ext cx="609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 smtClean="0">
              <a:solidFill>
                <a:srgbClr val="FF0000"/>
              </a:solidFill>
              <a:latin typeface="ML-TTKarthika" pitchFamily="82" charset="0"/>
            </a:endParaRPr>
          </a:p>
          <a:p>
            <a:pPr algn="ctr"/>
            <a:endParaRPr lang="en-US" sz="3600" dirty="0">
              <a:solidFill>
                <a:srgbClr val="FF0000"/>
              </a:solidFill>
              <a:latin typeface="ML-TTKarthika" pitchFamily="82" charset="0"/>
            </a:endParaRPr>
          </a:p>
          <a:p>
            <a:pPr algn="ctr"/>
            <a:endParaRPr lang="en-US" sz="3600" dirty="0" smtClean="0">
              <a:solidFill>
                <a:srgbClr val="FF0000"/>
              </a:solidFill>
              <a:latin typeface="ML-TTKarthika" pitchFamily="82" charset="0"/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ML-TTKarthika" pitchFamily="82" charset="0"/>
              </a:rPr>
              <a:t>]men-</a:t>
            </a:r>
            <a:r>
              <a:rPr lang="en-US" sz="3600" dirty="0" err="1" smtClean="0">
                <a:solidFill>
                  <a:srgbClr val="FF0000"/>
                </a:solidFill>
                <a:latin typeface="ML-TTKarthika" pitchFamily="82" charset="0"/>
              </a:rPr>
              <a:t>tb</a:t>
            </a:r>
            <a:r>
              <a:rPr lang="en-US" sz="3600" dirty="0" smtClean="0">
                <a:solidFill>
                  <a:srgbClr val="FF0000"/>
                </a:solidFill>
                <a:latin typeface="ML-TTKarthika" pitchFamily="82" charset="0"/>
              </a:rPr>
              <a:t>-</a:t>
            </a:r>
            <a:r>
              <a:rPr lang="en-US" sz="3600" dirty="0" err="1" smtClean="0">
                <a:solidFill>
                  <a:srgbClr val="FF0000"/>
                </a:solidFill>
                <a:latin typeface="ML-TTKarthika" pitchFamily="82" charset="0"/>
              </a:rPr>
              <a:t>äohv</a:t>
            </a:r>
            <a:r>
              <a:rPr lang="en-US" sz="3600" dirty="0" smtClean="0">
                <a:solidFill>
                  <a:srgbClr val="FF0000"/>
                </a:solidFill>
                <a:latin typeface="ML-TTKarthika" pitchFamily="82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ML-TTKarthika" pitchFamily="82" charset="0"/>
              </a:rPr>
              <a:t>]</a:t>
            </a:r>
            <a:r>
              <a:rPr lang="en-US" sz="3600" dirty="0" err="1" smtClean="0">
                <a:solidFill>
                  <a:srgbClr val="FF0000"/>
                </a:solidFill>
                <a:latin typeface="ML-TTKarthika" pitchFamily="82" charset="0"/>
              </a:rPr>
              <a:t>cn-N-cW¯n¶v</a:t>
            </a:r>
            <a:r>
              <a:rPr lang="en-US" sz="3600" dirty="0" smtClean="0">
                <a:solidFill>
                  <a:srgbClr val="FF0000"/>
                </a:solidFill>
                <a:latin typeface="ML-TTKarthika" pitchFamily="82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ML-TTKarthika" pitchFamily="82" charset="0"/>
              </a:rPr>
              <a:t>Hcq</a:t>
            </a:r>
            <a:r>
              <a:rPr lang="en-US" sz="3600" dirty="0" smtClean="0">
                <a:solidFill>
                  <a:srgbClr val="FF0000"/>
                </a:solidFill>
                <a:latin typeface="ML-TTKarthika" pitchFamily="8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ML-TTKarthika" pitchFamily="82" charset="0"/>
              </a:rPr>
              <a:t>BapJw</a:t>
            </a:r>
            <a:r>
              <a:rPr lang="en-US" sz="3600" dirty="0" smtClean="0">
                <a:solidFill>
                  <a:srgbClr val="FF0000"/>
                </a:solidFill>
                <a:latin typeface="ML-TTKarthika" pitchFamily="82" charset="0"/>
              </a:rPr>
              <a:t>  </a:t>
            </a:r>
            <a:endParaRPr lang="en-US" sz="3600" dirty="0">
              <a:solidFill>
                <a:srgbClr val="FF0000"/>
              </a:solidFill>
              <a:latin typeface="ML-TTKarthik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HOMCARES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DOCTORS HOMCARE</a:t>
            </a:r>
            <a:b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VOLUNTEER HOME CARE</a:t>
            </a:r>
            <a:b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NURSES HOME CARE</a:t>
            </a:r>
            <a:b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  <a:t>\nkmap±o³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solidFill>
                  <a:srgbClr val="FF0000"/>
                </a:solidFill>
                <a:latin typeface="ML-AshtamudiExBold" pitchFamily="82" charset="0"/>
              </a:rPr>
              <a:t/>
            </a:r>
            <a:br>
              <a:rPr lang="en-US" sz="4400" dirty="0" smtClean="0">
                <a:solidFill>
                  <a:srgbClr val="FF0000"/>
                </a:solidFill>
                <a:latin typeface="ML-AshtamudiExBold" pitchFamily="82" charset="0"/>
              </a:rPr>
            </a:br>
            <a:r>
              <a:rPr lang="en-US" sz="4400" dirty="0">
                <a:solidFill>
                  <a:srgbClr val="FF0000"/>
                </a:solidFill>
                <a:latin typeface="ML-AshtamudiExBold" pitchFamily="82" charset="0"/>
              </a:rPr>
              <a:t/>
            </a:r>
            <a:br>
              <a:rPr lang="en-US" sz="4400" dirty="0">
                <a:solidFill>
                  <a:srgbClr val="FF0000"/>
                </a:solidFill>
                <a:latin typeface="ML-AshtamudiExBold" pitchFamily="82" charset="0"/>
              </a:rPr>
            </a:br>
            <a:r>
              <a:rPr lang="en-US" sz="4400" dirty="0" smtClean="0">
                <a:solidFill>
                  <a:srgbClr val="FF0000"/>
                </a:solidFill>
                <a:latin typeface="ML-AshtamudiExBold" pitchFamily="82" charset="0"/>
              </a:rPr>
              <a:t/>
            </a:r>
            <a:br>
              <a:rPr lang="en-US" sz="4400" dirty="0" smtClean="0">
                <a:solidFill>
                  <a:srgbClr val="FF0000"/>
                </a:solidFill>
                <a:latin typeface="ML-AshtamudiExBold" pitchFamily="82" charset="0"/>
              </a:rPr>
            </a:b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32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17060" y="3048000"/>
            <a:ext cx="8305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ML-TTKarthika" pitchFamily="82" charset="0"/>
                <a:cs typeface="Times New Roman" pitchFamily="18" charset="0"/>
              </a:rPr>
              <a:t>Rm³ </a:t>
            </a:r>
            <a:r>
              <a:rPr lang="en-US" sz="4000" dirty="0" err="1" smtClean="0">
                <a:latin typeface="ML-TTKarthika" pitchFamily="82" charset="0"/>
                <a:cs typeface="Times New Roman" pitchFamily="18" charset="0"/>
              </a:rPr>
              <a:t>F</a:t>
            </a:r>
            <a:r>
              <a:rPr lang="en-US" sz="4000" b="1" dirty="0" err="1" smtClean="0">
                <a:solidFill>
                  <a:schemeClr val="bg1"/>
                </a:solidFill>
                <a:latin typeface="ML-TTKarthika" pitchFamily="82" charset="0"/>
              </a:rPr>
              <a:t>´</a:t>
            </a:r>
            <a:r>
              <a:rPr lang="en-US" sz="4000" dirty="0" err="1" smtClean="0">
                <a:latin typeface="ML-TTKarthika" pitchFamily="82" charset="0"/>
                <a:cs typeface="Times New Roman" pitchFamily="18" charset="0"/>
              </a:rPr>
              <a:t>p</a:t>
            </a:r>
            <a:r>
              <a:rPr lang="en-US" sz="4000" dirty="0" smtClean="0">
                <a:latin typeface="ML-TTKarthika" pitchFamily="82" charset="0"/>
                <a:cs typeface="Times New Roman" pitchFamily="18" charset="0"/>
              </a:rPr>
              <a:t>]d-</a:t>
            </a:r>
            <a:r>
              <a:rPr lang="en-US" sz="4000" dirty="0" err="1" smtClean="0">
                <a:latin typeface="ML-TTKarthika" pitchFamily="82" charset="0"/>
                <a:cs typeface="Times New Roman" pitchFamily="18" charset="0"/>
              </a:rPr>
              <a:t>bWw</a:t>
            </a:r>
            <a:endParaRPr lang="en-US" sz="4000" dirty="0">
              <a:latin typeface="ML-TTKarthik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Listen..listen..n…listen..</a:t>
            </a:r>
          </a:p>
        </p:txBody>
      </p:sp>
      <p:pic>
        <p:nvPicPr>
          <p:cNvPr id="20483" name="Picture 2" descr="C:\Documents and Settings\computer\Desktop\listening_skills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41135" y="1981200"/>
            <a:ext cx="4102865" cy="3648649"/>
          </a:xfrm>
          <a:noFill/>
        </p:spPr>
      </p:pic>
      <p:pic>
        <p:nvPicPr>
          <p:cNvPr id="20484" name="Picture 3" descr="C:\Documents and Settings\computer\Desktop\dead-man-talking-thumb-450x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5105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85896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ML-TTIndulekhaHeavy" pitchFamily="2" charset="0"/>
              </a:rPr>
              <a:t/>
            </a:r>
            <a:br>
              <a:rPr lang="en-US" sz="5400" b="1" dirty="0" smtClean="0">
                <a:solidFill>
                  <a:srgbClr val="FF0000"/>
                </a:solidFill>
                <a:latin typeface="ML-TTIndulekhaHeavy" pitchFamily="2" charset="0"/>
              </a:rPr>
            </a:br>
            <a:r>
              <a:rPr lang="en-US" sz="5400" b="1" dirty="0" smtClean="0">
                <a:solidFill>
                  <a:srgbClr val="FF0000"/>
                </a:solidFill>
                <a:latin typeface="ML-TTIndulekhaHeavy" pitchFamily="2" charset="0"/>
              </a:rPr>
              <a:t>AÀ°-h-¯</a:t>
            </a:r>
            <a:r>
              <a:rPr lang="en-US" sz="5400" b="1" dirty="0" err="1" smtClean="0">
                <a:solidFill>
                  <a:srgbClr val="FF0000"/>
                </a:solidFill>
                <a:latin typeface="ML-TTIndulekhaHeavy" pitchFamily="2" charset="0"/>
              </a:rPr>
              <a:t>mb</a:t>
            </a:r>
            <a:r>
              <a:rPr lang="en-US" sz="5400" b="1" dirty="0" smtClean="0">
                <a:solidFill>
                  <a:srgbClr val="FF0000"/>
                </a:solidFill>
                <a:latin typeface="ML-TTIndulekhaHeavy" pitchFamily="2" charset="0"/>
              </a:rPr>
              <a:t> ]men-</a:t>
            </a:r>
            <a:r>
              <a:rPr lang="en-US" sz="5400" b="1" dirty="0" err="1" smtClean="0">
                <a:solidFill>
                  <a:srgbClr val="FF0000"/>
                </a:solidFill>
                <a:latin typeface="ML-TTIndulekhaHeavy" pitchFamily="2" charset="0"/>
              </a:rPr>
              <a:t>tb</a:t>
            </a:r>
            <a:r>
              <a:rPr lang="en-US" sz="5400" b="1" dirty="0" smtClean="0">
                <a:solidFill>
                  <a:srgbClr val="FF0000"/>
                </a:solidFill>
                <a:latin typeface="ML-TTIndulekhaHeavy" pitchFamily="2" charset="0"/>
              </a:rPr>
              <a:t>-</a:t>
            </a:r>
            <a:r>
              <a:rPr lang="en-US" sz="5400" b="1" dirty="0" err="1" smtClean="0">
                <a:solidFill>
                  <a:srgbClr val="FF0000"/>
                </a:solidFill>
                <a:latin typeface="ML-TTIndulekhaHeavy" pitchFamily="2" charset="0"/>
              </a:rPr>
              <a:t>äohv</a:t>
            </a:r>
            <a:r>
              <a:rPr lang="en-US" sz="5400" b="1" dirty="0" smtClean="0">
                <a:solidFill>
                  <a:srgbClr val="FF0000"/>
                </a:solidFill>
                <a:latin typeface="ML-TTIndulekhaHeavy" pitchFamily="2" charset="0"/>
              </a:rPr>
              <a:t> ]</a:t>
            </a:r>
            <a:r>
              <a:rPr lang="en-US" sz="5400" b="1" dirty="0" err="1" smtClean="0">
                <a:solidFill>
                  <a:srgbClr val="FF0000"/>
                </a:solidFill>
                <a:latin typeface="ML-TTIndulekhaHeavy" pitchFamily="2" charset="0"/>
              </a:rPr>
              <a:t>cn</a:t>
            </a:r>
            <a:r>
              <a:rPr lang="en-US" sz="5400" b="1" dirty="0" smtClean="0">
                <a:solidFill>
                  <a:srgbClr val="FF0000"/>
                </a:solidFill>
                <a:latin typeface="ML-TTIndulekhaHeavy" pitchFamily="2" charset="0"/>
              </a:rPr>
              <a:t>-N-</a:t>
            </a:r>
            <a:r>
              <a:rPr lang="en-US" sz="5400" b="1" dirty="0" err="1" smtClean="0">
                <a:solidFill>
                  <a:srgbClr val="FF0000"/>
                </a:solidFill>
                <a:latin typeface="ML-TTIndulekhaHeavy" pitchFamily="2" charset="0"/>
              </a:rPr>
              <a:t>cWw</a:t>
            </a:r>
            <a:r>
              <a:rPr lang="en-US" sz="5400" dirty="0">
                <a:solidFill>
                  <a:srgbClr val="FF0000"/>
                </a:solidFill>
                <a:latin typeface="ML-TTIndulekhaHeavy" pitchFamily="2" charset="0"/>
              </a:rPr>
              <a:t/>
            </a:r>
            <a:br>
              <a:rPr lang="en-US" sz="5400" dirty="0">
                <a:solidFill>
                  <a:srgbClr val="FF0000"/>
                </a:solidFill>
                <a:latin typeface="ML-TTIndulekhaHeavy" pitchFamily="2" charset="0"/>
              </a:rPr>
            </a:br>
            <a:r>
              <a:rPr lang="en-US" sz="5400" dirty="0" err="1">
                <a:solidFill>
                  <a:srgbClr val="FF0000"/>
                </a:solidFill>
                <a:latin typeface="ML-TTIndulekhaHeavy" pitchFamily="2" charset="0"/>
              </a:rPr>
              <a:t>AÀl</a:t>
            </a:r>
            <a:r>
              <a:rPr lang="en-US" sz="5400" dirty="0">
                <a:solidFill>
                  <a:srgbClr val="FF0000"/>
                </a:solidFill>
                <a:latin typeface="ML-TTIndulekhaHeavy" pitchFamily="2" charset="0"/>
              </a:rPr>
              <a:t>-X-s¸-«-</a:t>
            </a:r>
            <a:r>
              <a:rPr lang="en-US" sz="5400" dirty="0" err="1">
                <a:solidFill>
                  <a:srgbClr val="FF0000"/>
                </a:solidFill>
                <a:latin typeface="ML-TTIndulekhaHeavy" pitchFamily="2" charset="0"/>
              </a:rPr>
              <a:t>hÀ¡v</a:t>
            </a:r>
            <a:r>
              <a:rPr lang="en-US" sz="5400" b="1" dirty="0" smtClean="0">
                <a:solidFill>
                  <a:srgbClr val="FF0000"/>
                </a:solidFill>
                <a:latin typeface="ML-TTIndulekhaHeavy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ML-TTIndulekhaHeavy" pitchFamily="2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ML-TTIndulekhaHeavy" pitchFamily="2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ML-TTIndulekhaHeavy" pitchFamily="2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ML-TTIndulekhaHeavy" pitchFamily="2" charset="0"/>
              </a:rPr>
            </a:b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Swathathriam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swabhimam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swakaryatha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1524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NNPC </a:t>
            </a:r>
            <a:br>
              <a:rPr lang="en-US" sz="4000" b="1" dirty="0" smtClean="0"/>
            </a:br>
            <a:r>
              <a:rPr lang="en-US" sz="3600" b="1" dirty="0" smtClean="0"/>
              <a:t>(</a:t>
            </a:r>
            <a:r>
              <a:rPr lang="en-US" sz="3600" b="1" dirty="0" err="1" smtClean="0"/>
              <a:t>Nighbour</a:t>
            </a:r>
            <a:r>
              <a:rPr lang="en-US" sz="3600" b="1" dirty="0" smtClean="0"/>
              <a:t> hood Net work Palliative care)</a:t>
            </a:r>
            <a:endParaRPr lang="en-US" sz="3600" b="1" dirty="0"/>
          </a:p>
        </p:txBody>
      </p:sp>
      <p:pic>
        <p:nvPicPr>
          <p:cNvPr id="4" name="Picture 6" descr="IMG_18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286000"/>
            <a:ext cx="7467600" cy="422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5973762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  <a:t>Rm³ </a:t>
            </a:r>
            <a:r>
              <a:rPr lang="en-US" sz="6000" dirty="0" err="1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  <a:t>G´n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  <a:t>\p </a:t>
            </a:r>
            <a:r>
              <a:rPr lang="en-US" sz="6000" dirty="0" err="1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  <a:t>CXp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  <a:t> </a:t>
            </a:r>
            <a:r>
              <a:rPr lang="en-US" sz="6000" dirty="0" err="1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  <a:t>sN¿Ww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  <a:t/>
            </a:r>
            <a:br>
              <a:rPr lang="en-US" sz="6000" dirty="0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</a:br>
            <a:r>
              <a:rPr lang="en-US" sz="6000" dirty="0" err="1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  <a:t>CXnÂ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  <a:t> G\</a:t>
            </a:r>
            <a:r>
              <a:rPr lang="en-US" sz="6000" dirty="0" err="1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  <a:t>n-s¡´p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  <a:t> </a:t>
            </a:r>
            <a:r>
              <a:rPr lang="en-US" sz="6000" dirty="0" err="1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  <a:t>sa¨w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  <a:t> </a:t>
            </a:r>
            <a:r>
              <a:rPr lang="en-US" sz="6000" dirty="0" err="1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  <a:t>In«pw</a:t>
            </a:r>
            <a:r>
              <a:rPr lang="en-US" sz="6000" b="1" dirty="0" smtClean="0">
                <a:solidFill>
                  <a:srgbClr val="FFFF00"/>
                </a:solidFill>
                <a:latin typeface="ML-TTIndulekhaHeavy" pitchFamily="2" charset="0"/>
              </a:rPr>
              <a:t/>
            </a:r>
            <a:br>
              <a:rPr lang="en-US" sz="6000" b="1" dirty="0" smtClean="0">
                <a:solidFill>
                  <a:srgbClr val="FFFF00"/>
                </a:solidFill>
                <a:latin typeface="ML-TTIndulekhaHeavy" pitchFamily="2" charset="0"/>
              </a:rPr>
            </a:br>
            <a:r>
              <a:rPr lang="en-US" sz="6000" b="1" dirty="0" smtClean="0">
                <a:solidFill>
                  <a:srgbClr val="FFFF00"/>
                </a:solidFill>
                <a:latin typeface="ML-TTIndulekhaHeavy" pitchFamily="2" charset="0"/>
              </a:rPr>
              <a:t>]men-</a:t>
            </a:r>
            <a:r>
              <a:rPr lang="en-US" sz="6000" b="1" dirty="0" err="1" smtClean="0">
                <a:solidFill>
                  <a:srgbClr val="FFFF00"/>
                </a:solidFill>
                <a:latin typeface="ML-TTIndulekhaHeavy" pitchFamily="2" charset="0"/>
              </a:rPr>
              <a:t>tb</a:t>
            </a:r>
            <a:r>
              <a:rPr lang="en-US" sz="6000" b="1" dirty="0" smtClean="0">
                <a:solidFill>
                  <a:srgbClr val="FFFF00"/>
                </a:solidFill>
                <a:latin typeface="ML-TTIndulekhaHeavy" pitchFamily="2" charset="0"/>
              </a:rPr>
              <a:t>-</a:t>
            </a:r>
            <a:r>
              <a:rPr lang="en-US" sz="6000" b="1" dirty="0" err="1" smtClean="0">
                <a:solidFill>
                  <a:srgbClr val="FFFF00"/>
                </a:solidFill>
                <a:latin typeface="ML-TTIndulekhaHeavy" pitchFamily="2" charset="0"/>
              </a:rPr>
              <a:t>äohv</a:t>
            </a:r>
            <a:r>
              <a:rPr lang="en-US" sz="6000" b="1" dirty="0" smtClean="0">
                <a:solidFill>
                  <a:srgbClr val="FFFF00"/>
                </a:solidFill>
                <a:latin typeface="ML-TTIndulekhaHeavy" pitchFamily="2" charset="0"/>
              </a:rPr>
              <a:t> {]</a:t>
            </a:r>
            <a:r>
              <a:rPr lang="en-US" sz="6000" b="1" dirty="0" err="1" smtClean="0">
                <a:solidFill>
                  <a:srgbClr val="FFFF00"/>
                </a:solidFill>
                <a:latin typeface="ML-TTIndulekhaHeavy" pitchFamily="2" charset="0"/>
              </a:rPr>
              <a:t>hÀ</a:t>
            </a:r>
            <a:r>
              <a:rPr lang="en-US" sz="6000" b="1" dirty="0" smtClean="0">
                <a:solidFill>
                  <a:srgbClr val="FFFF00"/>
                </a:solidFill>
                <a:latin typeface="ML-TTIndulekhaHeavy" pitchFamily="2" charset="0"/>
              </a:rPr>
              <a:t>¯\¯n\v </a:t>
            </a:r>
            <a:r>
              <a:rPr lang="en-US" sz="6000" b="1" dirty="0" err="1" smtClean="0">
                <a:solidFill>
                  <a:srgbClr val="FFFF00"/>
                </a:solidFill>
                <a:latin typeface="ML-TTIndulekhaHeavy" pitchFamily="2" charset="0"/>
              </a:rPr>
              <a:t>kaq</a:t>
            </a:r>
            <a:r>
              <a:rPr lang="en-US" sz="6000" b="1" dirty="0" smtClean="0">
                <a:solidFill>
                  <a:srgbClr val="FFFF00"/>
                </a:solidFill>
                <a:latin typeface="ML-TTIndulekhaHeavy" pitchFamily="2" charset="0"/>
              </a:rPr>
              <a:t>-l-¯n-\p-ff ]¦v</a:t>
            </a:r>
            <a:r>
              <a:rPr lang="en-US" sz="6000" b="1" dirty="0" smtClean="0">
                <a:latin typeface="ML-TTIndulekhaHeavy" pitchFamily="2" charset="0"/>
              </a:rPr>
              <a:t/>
            </a:r>
            <a:br>
              <a:rPr lang="en-US" sz="6000" b="1" dirty="0" smtClean="0">
                <a:latin typeface="ML-TTIndulekhaHeavy" pitchFamily="2" charset="0"/>
              </a:rPr>
            </a:br>
            <a:endParaRPr lang="en-US" sz="6000" b="1" dirty="0">
              <a:latin typeface="ML-TTIndulekhaHeav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7C80"/>
                </a:solidFill>
                <a:latin typeface="Monotype Corsiva" pitchFamily="66" charset="0"/>
              </a:rPr>
              <a:t>Seeks for the Smile that speaks !</a:t>
            </a:r>
            <a:br>
              <a:rPr lang="en-US" sz="5400" b="1" dirty="0" smtClean="0">
                <a:solidFill>
                  <a:srgbClr val="FF7C80"/>
                </a:solidFill>
                <a:latin typeface="Monotype Corsiva" pitchFamily="66" charset="0"/>
              </a:rPr>
            </a:br>
            <a:endParaRPr lang="en-US" sz="5400" dirty="0"/>
          </a:p>
        </p:txBody>
      </p:sp>
      <p:pic>
        <p:nvPicPr>
          <p:cNvPr id="3" name="Picture 2" descr="Rajend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447800"/>
            <a:ext cx="449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09600" y="1905000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        </a:t>
            </a:r>
            <a:endParaRPr lang="en-US" sz="54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010400" cy="16764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ML-TTIndulekhaHeavy" pitchFamily="2" charset="0"/>
              </a:rPr>
              <a:t>[\- k-am-l-</a:t>
            </a:r>
            <a:r>
              <a:rPr lang="en-US" sz="6000" b="1" dirty="0" err="1" smtClean="0">
                <a:latin typeface="ML-TTIndulekhaHeavy" pitchFamily="2" charset="0"/>
              </a:rPr>
              <a:t>cWw</a:t>
            </a:r>
            <a:r>
              <a:rPr lang="en-US" sz="6000" b="1" dirty="0" smtClean="0">
                <a:latin typeface="ML-TTIndulekhaHeavy" pitchFamily="2" charset="0"/>
              </a:rPr>
              <a:t> </a:t>
            </a:r>
            <a:r>
              <a:rPr lang="en-US" dirty="0" smtClean="0">
                <a:latin typeface="ML-TTIndulekhaHeavy" pitchFamily="2" charset="0"/>
              </a:rPr>
              <a:t/>
            </a:r>
            <a:br>
              <a:rPr lang="en-US" dirty="0" smtClean="0">
                <a:latin typeface="ML-TTIndulekhaHeavy" pitchFamily="2" charset="0"/>
              </a:rPr>
            </a:br>
            <a:endParaRPr lang="en-US" dirty="0">
              <a:latin typeface="ML-TTIndulekhaHeavy" pitchFamily="2" charset="0"/>
            </a:endParaRPr>
          </a:p>
        </p:txBody>
      </p:sp>
      <p:pic>
        <p:nvPicPr>
          <p:cNvPr id="3" name="Picture 2" descr="http://kasaragodu.com/yahoo_site_admin/assets/images/Hundi_Jar.349210112_st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371600"/>
            <a:ext cx="464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758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1524000"/>
            <a:ext cx="731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SUDAS KANNOTH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resident, JCI  Kannur Handloom City </a:t>
            </a:r>
          </a:p>
          <a:p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KANNUR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944 711 4001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0"/>
            <a:ext cx="7055380" cy="140053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Pallium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= cloak         ( To cover )                       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ML-TTKarthika" pitchFamily="82" charset="0"/>
              </a:rPr>
              <a:t>]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ML-TTKarthika" pitchFamily="82" charset="0"/>
              </a:rPr>
              <a:t>pX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ML-TTKarthika" pitchFamily="82" charset="0"/>
              </a:rPr>
              <a:t>-¸v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ML-TTKarthik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962400" cy="4495800"/>
          </a:xfrm>
        </p:spPr>
        <p:txBody>
          <a:bodyPr>
            <a:normAutofit fontScale="92500"/>
          </a:bodyPr>
          <a:lstStyle/>
          <a:p>
            <a:pPr algn="just"/>
            <a:r>
              <a:rPr lang="en-GB" sz="2800" dirty="0" smtClean="0"/>
              <a:t>	</a:t>
            </a:r>
            <a:r>
              <a:rPr lang="en-US" sz="3600" dirty="0" smtClean="0">
                <a:latin typeface="ML-TTKarthika" pitchFamily="82" charset="0"/>
              </a:rPr>
              <a:t>B[p\</a:t>
            </a:r>
            <a:r>
              <a:rPr lang="en-US" sz="3600" dirty="0" err="1" smtClean="0">
                <a:latin typeface="ML-TTKarthika" pitchFamily="82" charset="0"/>
              </a:rPr>
              <a:t>nI</a:t>
            </a:r>
            <a:r>
              <a:rPr lang="en-US" sz="3600" dirty="0" smtClean="0">
                <a:latin typeface="ML-TTKarthika" pitchFamily="82" charset="0"/>
              </a:rPr>
              <a:t> ]men-</a:t>
            </a:r>
            <a:r>
              <a:rPr lang="en-US" sz="3600" dirty="0" err="1" smtClean="0">
                <a:latin typeface="ML-TTKarthika" pitchFamily="82" charset="0"/>
              </a:rPr>
              <a:t>tb</a:t>
            </a:r>
            <a:r>
              <a:rPr lang="en-US" sz="3600" dirty="0" smtClean="0">
                <a:latin typeface="ML-TTKarthika" pitchFamily="82" charset="0"/>
              </a:rPr>
              <a:t>-</a:t>
            </a:r>
            <a:r>
              <a:rPr lang="en-US" sz="3600" dirty="0" err="1" smtClean="0">
                <a:latin typeface="ML-TTKarthika" pitchFamily="82" charset="0"/>
              </a:rPr>
              <a:t>äohv</a:t>
            </a:r>
            <a:r>
              <a:rPr lang="en-US" sz="3600" dirty="0" smtClean="0">
                <a:latin typeface="ML-TTKarthika" pitchFamily="82" charset="0"/>
              </a:rPr>
              <a:t> ]</a:t>
            </a:r>
            <a:r>
              <a:rPr lang="en-US" sz="3600" dirty="0" err="1" smtClean="0">
                <a:latin typeface="ML-TTKarthika" pitchFamily="82" charset="0"/>
              </a:rPr>
              <a:t>cn</a:t>
            </a:r>
            <a:r>
              <a:rPr lang="en-US" sz="3600" dirty="0" smtClean="0">
                <a:latin typeface="ML-TTKarthika" pitchFamily="82" charset="0"/>
              </a:rPr>
              <a:t>-N-</a:t>
            </a:r>
            <a:r>
              <a:rPr lang="en-US" sz="3600" dirty="0" err="1" smtClean="0">
                <a:latin typeface="ML-TTKarthika" pitchFamily="82" charset="0"/>
              </a:rPr>
              <a:t>cWw</a:t>
            </a:r>
            <a:r>
              <a:rPr lang="en-US" sz="3600" dirty="0" smtClean="0">
                <a:latin typeface="ML-TTKarthika" pitchFamily="82" charset="0"/>
              </a:rPr>
              <a:t> </a:t>
            </a:r>
            <a:r>
              <a:rPr lang="en-US" sz="3600" dirty="0" err="1" smtClean="0">
                <a:latin typeface="ML-TTKarthika" pitchFamily="82" charset="0"/>
              </a:rPr>
              <a:t>BZy-ambn</a:t>
            </a:r>
            <a:r>
              <a:rPr lang="en-US" sz="3600" dirty="0" smtClean="0">
                <a:latin typeface="ML-TTKarthika" pitchFamily="82" charset="0"/>
              </a:rPr>
              <a:t> </a:t>
            </a:r>
            <a:r>
              <a:rPr lang="en-US" sz="3600" dirty="0" err="1" smtClean="0">
                <a:latin typeface="ML-TTKarthika" pitchFamily="82" charset="0"/>
              </a:rPr>
              <a:t>XpS</a:t>
            </a:r>
            <a:r>
              <a:rPr lang="en-US" sz="3600" dirty="0" smtClean="0">
                <a:latin typeface="ML-TTKarthika" pitchFamily="82" charset="0"/>
              </a:rPr>
              <a:t>-§n-b Xv 1967Â </a:t>
            </a:r>
            <a:r>
              <a:rPr lang="en-US" sz="3600" dirty="0" err="1" smtClean="0">
                <a:latin typeface="ML-TTKarthika" pitchFamily="82" charset="0"/>
              </a:rPr>
              <a:t>knknen</a:t>
            </a:r>
            <a:r>
              <a:rPr lang="en-US" sz="3600" dirty="0" smtClean="0">
                <a:latin typeface="ML-TTKarthika" pitchFamily="82" charset="0"/>
              </a:rPr>
              <a:t> </a:t>
            </a:r>
            <a:r>
              <a:rPr lang="en-US" sz="3600" dirty="0" err="1" smtClean="0">
                <a:latin typeface="ML-TTKarthika" pitchFamily="82" charset="0"/>
              </a:rPr>
              <a:t>tkm­-gkv</a:t>
            </a:r>
            <a:r>
              <a:rPr lang="en-US" sz="3600" dirty="0" smtClean="0">
                <a:latin typeface="ML-TTKarthika" pitchFamily="82" charset="0"/>
              </a:rPr>
              <a:t> e­-\n se </a:t>
            </a:r>
            <a:r>
              <a:rPr lang="en-US" sz="3600" dirty="0" err="1" smtClean="0">
                <a:latin typeface="ML-TTKarthika" pitchFamily="82" charset="0"/>
              </a:rPr>
              <a:t>skâv</a:t>
            </a:r>
            <a:r>
              <a:rPr lang="en-US" sz="3600" dirty="0" smtClean="0">
                <a:latin typeface="ML-TTKarthika" pitchFamily="82" charset="0"/>
              </a:rPr>
              <a:t> {</a:t>
            </a:r>
            <a:r>
              <a:rPr lang="en-US" sz="3600" dirty="0" err="1" smtClean="0">
                <a:latin typeface="ML-TTKarthika" pitchFamily="82" charset="0"/>
              </a:rPr>
              <a:t>Inkvd</a:t>
            </a:r>
            <a:r>
              <a:rPr lang="en-US" sz="3600" dirty="0" smtClean="0">
                <a:latin typeface="ML-TTKarthika" pitchFamily="82" charset="0"/>
              </a:rPr>
              <a:t>-d-^À </a:t>
            </a:r>
            <a:r>
              <a:rPr lang="en-US" sz="3600" dirty="0" err="1" smtClean="0">
                <a:latin typeface="ML-TTKarthika" pitchFamily="82" charset="0"/>
              </a:rPr>
              <a:t>tlmkvss</a:t>
            </a:r>
            <a:r>
              <a:rPr lang="en-US" sz="3600" dirty="0" smtClean="0">
                <a:latin typeface="ML-TTKarthika" pitchFamily="82" charset="0"/>
              </a:rPr>
              <a:t>]-</a:t>
            </a:r>
            <a:r>
              <a:rPr lang="en-US" sz="3600" dirty="0" err="1" smtClean="0">
                <a:latin typeface="ML-TTKarthika" pitchFamily="82" charset="0"/>
              </a:rPr>
              <a:t>knÂ</a:t>
            </a:r>
            <a:r>
              <a:rPr lang="en-US" sz="3600" dirty="0" smtClean="0">
                <a:latin typeface="ML-TTKarthika" pitchFamily="82" charset="0"/>
              </a:rPr>
              <a:t> </a:t>
            </a:r>
            <a:r>
              <a:rPr lang="en-US" sz="3600" dirty="0" err="1" smtClean="0">
                <a:latin typeface="ML-TTKarthika" pitchFamily="82" charset="0"/>
              </a:rPr>
              <a:t>BWv</a:t>
            </a:r>
            <a:r>
              <a:rPr lang="en-US" sz="3600" dirty="0" smtClean="0">
                <a:latin typeface="ML-TTKarthika" pitchFamily="82" charset="0"/>
              </a:rPr>
              <a:t>.</a:t>
            </a:r>
            <a:endParaRPr lang="en-US" sz="3600" dirty="0">
              <a:latin typeface="ML-TTKarthika" pitchFamily="82" charset="0"/>
            </a:endParaRPr>
          </a:p>
        </p:txBody>
      </p:sp>
      <p:graphicFrame>
        <p:nvGraphicFramePr>
          <p:cNvPr id="411652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886325" y="2509838"/>
          <a:ext cx="3562350" cy="2676525"/>
        </p:xfrm>
        <a:graphic>
          <a:graphicData uri="http://schemas.openxmlformats.org/presentationml/2006/ole">
            <p:oleObj spid="_x0000_s3080" name="Photo Editor Photo" r:id="rId3" imgW="3561905" imgH="2676899" progId="">
              <p:embed/>
            </p:oleObj>
          </a:graphicData>
        </a:graphic>
      </p:graphicFrame>
      <p:pic>
        <p:nvPicPr>
          <p:cNvPr id="3077" name="Picture 5" descr="Dame%2520Cicely%2520Saunder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0375" y="1412875"/>
            <a:ext cx="1722438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0" grpId="0"/>
      <p:bldP spid="307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ML-TTKarthika" pitchFamily="82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ML-TTKarthika" pitchFamily="82" charset="0"/>
              </a:rPr>
            </a:br>
            <a:r>
              <a:rPr lang="en-US" dirty="0">
                <a:solidFill>
                  <a:srgbClr val="FF0000"/>
                </a:solidFill>
                <a:latin typeface="ML-TTKarthika" pitchFamily="82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ML-TTKarthika" pitchFamily="82" charset="0"/>
              </a:rPr>
            </a:br>
            <a:r>
              <a:rPr lang="en-US" dirty="0">
                <a:solidFill>
                  <a:srgbClr val="FF0000"/>
                </a:solidFill>
                <a:latin typeface="ML-TTKarthika" pitchFamily="82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ML-TTKarthika" pitchFamily="82" charset="0"/>
              </a:rPr>
            </a:br>
            <a:r>
              <a:rPr lang="en-US" dirty="0">
                <a:solidFill>
                  <a:srgbClr val="FF0000"/>
                </a:solidFill>
                <a:latin typeface="ML-TTKarthika" pitchFamily="82" charset="0"/>
              </a:rPr>
              <a:t>1990se </a:t>
            </a:r>
            <a:r>
              <a:rPr lang="en-US" dirty="0" err="1">
                <a:solidFill>
                  <a:srgbClr val="FF0000"/>
                </a:solidFill>
                <a:latin typeface="ML-TTKarthika" pitchFamily="82" charset="0"/>
              </a:rPr>
              <a:t>temIm</a:t>
            </a:r>
            <a:r>
              <a:rPr lang="en-US" dirty="0">
                <a:solidFill>
                  <a:srgbClr val="FF0000"/>
                </a:solidFill>
                <a:latin typeface="ML-TTKarthika" pitchFamily="82" charset="0"/>
              </a:rPr>
              <a:t>-</a:t>
            </a:r>
            <a:r>
              <a:rPr lang="en-US" dirty="0" err="1">
                <a:solidFill>
                  <a:srgbClr val="FF0000"/>
                </a:solidFill>
                <a:latin typeface="ML-TTKarthika" pitchFamily="82" charset="0"/>
              </a:rPr>
              <a:t>tcm</a:t>
            </a:r>
            <a:r>
              <a:rPr lang="en-US" dirty="0">
                <a:solidFill>
                  <a:srgbClr val="FF0000"/>
                </a:solidFill>
                <a:latin typeface="ML-TTKarthika" pitchFamily="82" charset="0"/>
              </a:rPr>
              <a:t>-</a:t>
            </a:r>
            <a:r>
              <a:rPr lang="en-US" dirty="0" err="1">
                <a:solidFill>
                  <a:srgbClr val="FF0000"/>
                </a:solidFill>
                <a:latin typeface="ML-TTKarthika" pitchFamily="82" charset="0"/>
              </a:rPr>
              <a:t>Ky</a:t>
            </a:r>
            <a:r>
              <a:rPr lang="en-US" dirty="0">
                <a:solidFill>
                  <a:srgbClr val="FF0000"/>
                </a:solidFill>
                <a:latin typeface="ML-TTKarthika" pitchFamily="82" charset="0"/>
              </a:rPr>
              <a:t>-kw-L-S-\-</a:t>
            </a:r>
            <a:r>
              <a:rPr lang="en-US" dirty="0" err="1">
                <a:solidFill>
                  <a:srgbClr val="FF0000"/>
                </a:solidFill>
                <a:latin typeface="ML-TTKarthika" pitchFamily="82" charset="0"/>
              </a:rPr>
              <a:t>bpsS</a:t>
            </a:r>
            <a:r>
              <a:rPr lang="en-US" dirty="0">
                <a:solidFill>
                  <a:srgbClr val="FF0000"/>
                </a:solidFill>
                <a:latin typeface="ML-TTKarthika" pitchFamily="82" charset="0"/>
              </a:rPr>
              <a:t> \</a:t>
            </a:r>
            <a:r>
              <a:rPr lang="en-US" dirty="0" err="1">
                <a:solidFill>
                  <a:srgbClr val="FF0000"/>
                </a:solidFill>
                <a:latin typeface="ML-TTKarthika" pitchFamily="82" charset="0"/>
              </a:rPr>
              <a:t>nÀh</a:t>
            </a:r>
            <a:r>
              <a:rPr lang="en-US" dirty="0">
                <a:solidFill>
                  <a:srgbClr val="FF0000"/>
                </a:solidFill>
                <a:latin typeface="ML-TTKarthika" pitchFamily="82" charset="0"/>
              </a:rPr>
              <a:t>-N-\-{]-</a:t>
            </a:r>
            <a:r>
              <a:rPr lang="en-US" dirty="0" err="1" smtClean="0">
                <a:solidFill>
                  <a:srgbClr val="FF0000"/>
                </a:solidFill>
                <a:latin typeface="ML-TTKarthika" pitchFamily="82" charset="0"/>
              </a:rPr>
              <a:t>Im-cw</a:t>
            </a:r>
            <a:r>
              <a:rPr lang="en-US" dirty="0" smtClean="0">
                <a:solidFill>
                  <a:srgbClr val="FF0000"/>
                </a:solidFill>
                <a:latin typeface="ML-TTKarthika" pitchFamily="8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ML-TTKarthika" pitchFamily="82" charset="0"/>
              </a:rPr>
            </a:br>
            <a:r>
              <a:rPr lang="en-US" dirty="0">
                <a:solidFill>
                  <a:srgbClr val="FF0000"/>
                </a:solidFill>
                <a:latin typeface="ML-TTKarthika" pitchFamily="82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ML-TTKarthika" pitchFamily="82" charset="0"/>
              </a:rPr>
            </a:br>
            <a:r>
              <a:rPr lang="en-US" dirty="0" smtClean="0">
                <a:solidFill>
                  <a:srgbClr val="FF0000"/>
                </a:solidFill>
                <a:latin typeface="ML-TTKarthika" pitchFamily="82" charset="0"/>
              </a:rPr>
              <a:t>2002 se </a:t>
            </a:r>
            <a:r>
              <a:rPr lang="en-US" dirty="0" err="1" smtClean="0">
                <a:solidFill>
                  <a:srgbClr val="FF0000"/>
                </a:solidFill>
                <a:latin typeface="ML-TTKarthika" pitchFamily="82" charset="0"/>
              </a:rPr>
              <a:t>temIm</a:t>
            </a:r>
            <a:r>
              <a:rPr lang="en-US" dirty="0" smtClean="0">
                <a:solidFill>
                  <a:srgbClr val="FF0000"/>
                </a:solidFill>
                <a:latin typeface="ML-TTKarthika" pitchFamily="82" charset="0"/>
              </a:rPr>
              <a:t>-</a:t>
            </a:r>
            <a:r>
              <a:rPr lang="en-US" dirty="0" err="1" smtClean="0">
                <a:solidFill>
                  <a:srgbClr val="FF0000"/>
                </a:solidFill>
                <a:latin typeface="ML-TTKarthika" pitchFamily="82" charset="0"/>
              </a:rPr>
              <a:t>tcm</a:t>
            </a:r>
            <a:r>
              <a:rPr lang="en-US" dirty="0" smtClean="0">
                <a:solidFill>
                  <a:srgbClr val="FF0000"/>
                </a:solidFill>
                <a:latin typeface="ML-TTKarthika" pitchFamily="82" charset="0"/>
              </a:rPr>
              <a:t>-</a:t>
            </a:r>
            <a:r>
              <a:rPr lang="en-US" dirty="0" err="1" smtClean="0">
                <a:solidFill>
                  <a:srgbClr val="FF0000"/>
                </a:solidFill>
                <a:latin typeface="ML-TTKarthika" pitchFamily="82" charset="0"/>
              </a:rPr>
              <a:t>Ky</a:t>
            </a:r>
            <a:r>
              <a:rPr lang="en-US" dirty="0" smtClean="0">
                <a:solidFill>
                  <a:srgbClr val="FF0000"/>
                </a:solidFill>
                <a:latin typeface="ML-TTKarthika" pitchFamily="82" charset="0"/>
              </a:rPr>
              <a:t>-kw-L-S-\-</a:t>
            </a:r>
            <a:r>
              <a:rPr lang="en-US" dirty="0" err="1" smtClean="0">
                <a:solidFill>
                  <a:srgbClr val="FF0000"/>
                </a:solidFill>
                <a:latin typeface="ML-TTKarthika" pitchFamily="82" charset="0"/>
              </a:rPr>
              <a:t>bpsS</a:t>
            </a:r>
            <a:r>
              <a:rPr lang="en-US" dirty="0" smtClean="0">
                <a:solidFill>
                  <a:srgbClr val="FF0000"/>
                </a:solidFill>
                <a:latin typeface="ML-TTKarthika" pitchFamily="82" charset="0"/>
              </a:rPr>
              <a:t> \</a:t>
            </a:r>
            <a:r>
              <a:rPr lang="en-US" dirty="0" err="1" smtClean="0">
                <a:solidFill>
                  <a:srgbClr val="FF0000"/>
                </a:solidFill>
                <a:latin typeface="ML-TTKarthika" pitchFamily="82" charset="0"/>
              </a:rPr>
              <a:t>nÀh</a:t>
            </a:r>
            <a:r>
              <a:rPr lang="en-US" dirty="0" smtClean="0">
                <a:solidFill>
                  <a:srgbClr val="FF0000"/>
                </a:solidFill>
                <a:latin typeface="ML-TTKarthika" pitchFamily="82" charset="0"/>
              </a:rPr>
              <a:t>-N-\-{]-</a:t>
            </a:r>
            <a:r>
              <a:rPr lang="en-US" dirty="0" err="1" smtClean="0">
                <a:solidFill>
                  <a:srgbClr val="FF0000"/>
                </a:solidFill>
                <a:latin typeface="ML-TTKarthika" pitchFamily="82" charset="0"/>
              </a:rPr>
              <a:t>Im-cw</a:t>
            </a:r>
            <a:endParaRPr lang="en-US" dirty="0">
              <a:solidFill>
                <a:srgbClr val="FF0000"/>
              </a:solidFill>
              <a:latin typeface="ML-TTKarthik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3371851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ML-TTIndulekhaHeavy" pitchFamily="2" charset="0"/>
              </a:rPr>
              <a:t>BÀs¡m-s¡-bmWv ]mentbäohv {]hÀ¯-\-¯nsâ </a:t>
            </a:r>
            <a:r>
              <a:rPr lang="en-US" sz="5400" b="1" dirty="0" err="1" smtClean="0">
                <a:solidFill>
                  <a:schemeClr val="tx1"/>
                </a:solidFill>
                <a:latin typeface="ML-TTIndulekhaHeavy" pitchFamily="2" charset="0"/>
              </a:rPr>
              <a:t>Bh</a:t>
            </a:r>
            <a:r>
              <a:rPr lang="en-US" sz="5400" b="1" dirty="0" smtClean="0">
                <a:solidFill>
                  <a:schemeClr val="tx1"/>
                </a:solidFill>
                <a:latin typeface="ML-TTIndulekhaHeavy" pitchFamily="2" charset="0"/>
              </a:rPr>
              <a:t>-</a:t>
            </a:r>
            <a:r>
              <a:rPr lang="en-US" sz="5400" b="1" dirty="0" err="1" smtClean="0">
                <a:solidFill>
                  <a:schemeClr val="tx1"/>
                </a:solidFill>
                <a:latin typeface="ML-TTIndulekhaHeavy" pitchFamily="2" charset="0"/>
              </a:rPr>
              <a:t>iy</a:t>
            </a:r>
            <a:r>
              <a:rPr lang="en-US" sz="5400" b="1" dirty="0" smtClean="0">
                <a:solidFill>
                  <a:schemeClr val="tx1"/>
                </a:solidFill>
                <a:latin typeface="ML-TTIndulekhaHeavy" pitchFamily="2" charset="0"/>
              </a:rPr>
              <a:t>-IX </a:t>
            </a:r>
            <a:br>
              <a:rPr lang="en-US" sz="5400" b="1" dirty="0" smtClean="0">
                <a:solidFill>
                  <a:schemeClr val="tx1"/>
                </a:solidFill>
                <a:latin typeface="ML-TTIndulekhaHeavy" pitchFamily="2" charset="0"/>
              </a:rPr>
            </a:br>
            <a:r>
              <a:rPr lang="en-US" sz="5400" b="1" dirty="0" err="1" smtClean="0">
                <a:solidFill>
                  <a:schemeClr val="tx1"/>
                </a:solidFill>
                <a:latin typeface="ML-TTIndulekhaHeavy" pitchFamily="2" charset="0"/>
              </a:rPr>
              <a:t>tcmKn</a:t>
            </a:r>
            <a:r>
              <a:rPr lang="en-US" sz="5400" b="1" dirty="0" smtClean="0">
                <a:solidFill>
                  <a:schemeClr val="tx1"/>
                </a:solidFill>
                <a:latin typeface="ML-TTIndulekhaHeavy" pitchFamily="2" charset="0"/>
              </a:rPr>
              <a:t>-I-</a:t>
            </a:r>
            <a:r>
              <a:rPr lang="en-US" sz="5400" b="1" dirty="0" err="1" smtClean="0">
                <a:solidFill>
                  <a:schemeClr val="tx1"/>
                </a:solidFill>
                <a:latin typeface="ML-TTIndulekhaHeavy" pitchFamily="2" charset="0"/>
              </a:rPr>
              <a:t>sf</a:t>
            </a:r>
            <a:r>
              <a:rPr lang="en-US" sz="5400" b="1" dirty="0" smtClean="0">
                <a:solidFill>
                  <a:schemeClr val="tx1"/>
                </a:solidFill>
                <a:latin typeface="ML-TTIndulekhaHeavy" pitchFamily="2" charset="0"/>
              </a:rPr>
              <a:t>- c-­m-bn- XcwX-cn¡mw</a:t>
            </a:r>
            <a:endParaRPr lang="en-US" sz="5400" dirty="0">
              <a:solidFill>
                <a:schemeClr val="tx1"/>
              </a:solidFill>
              <a:latin typeface="ML-TTIndulekhaHeav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43400"/>
            <a:ext cx="9144000" cy="16764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latin typeface="ML-TTKarthika" pitchFamily="82" charset="0"/>
                <a:cs typeface="Times New Roman" pitchFamily="18" charset="0"/>
              </a:rPr>
              <a:t>1. </a:t>
            </a:r>
            <a:r>
              <a:rPr 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ACUTE                             2.CRONIC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9" name="Rectangle 5"/>
          <p:cNvSpPr>
            <a:spLocks noGrp="1" noRot="1" noChangeArrowheads="1"/>
          </p:cNvSpPr>
          <p:nvPr>
            <p:ph type="ctrTitle"/>
          </p:nvPr>
        </p:nvSpPr>
        <p:spPr>
          <a:xfrm>
            <a:off x="457200" y="304800"/>
            <a:ext cx="8229600" cy="173672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5300" dirty="0" err="1" smtClean="0">
                <a:solidFill>
                  <a:srgbClr val="FF0000"/>
                </a:solidFill>
                <a:latin typeface="ML-TTIndulekhaHeavy" pitchFamily="2" charset="0"/>
              </a:rPr>
              <a:t>tcmKn-Isf</a:t>
            </a:r>
            <a:r>
              <a:rPr lang="en-US" sz="5300" dirty="0" smtClean="0">
                <a:solidFill>
                  <a:srgbClr val="FF0000"/>
                </a:solidFill>
                <a:latin typeface="ML-TTIndulekhaHeavy" pitchFamily="2" charset="0"/>
              </a:rPr>
              <a:t> </a:t>
            </a:r>
            <a:r>
              <a:rPr lang="en-US" sz="5300" dirty="0" err="1" smtClean="0">
                <a:solidFill>
                  <a:srgbClr val="FF0000"/>
                </a:solidFill>
                <a:latin typeface="ML-TTIndulekhaHeavy" pitchFamily="2" charset="0"/>
              </a:rPr>
              <a:t>c­mbn</a:t>
            </a:r>
            <a:r>
              <a:rPr lang="en-US" sz="5300" dirty="0" smtClean="0">
                <a:solidFill>
                  <a:srgbClr val="FF0000"/>
                </a:solidFill>
                <a:latin typeface="ML-TTIndulekhaHeavy" pitchFamily="2" charset="0"/>
              </a:rPr>
              <a:t> </a:t>
            </a:r>
            <a:r>
              <a:rPr lang="en-US" sz="5300" dirty="0" err="1" smtClean="0">
                <a:solidFill>
                  <a:srgbClr val="FF0000"/>
                </a:solidFill>
                <a:latin typeface="ML-TTIndulekhaHeavy" pitchFamily="2" charset="0"/>
              </a:rPr>
              <a:t>Xncn</a:t>
            </a:r>
            <a:r>
              <a:rPr lang="en-US" sz="5300" dirty="0" smtClean="0">
                <a:solidFill>
                  <a:srgbClr val="FF0000"/>
                </a:solidFill>
                <a:latin typeface="ML-TTIndulekhaHeavy" pitchFamily="2" charset="0"/>
              </a:rPr>
              <a:t>-¡mw. </a:t>
            </a:r>
            <a:r>
              <a:rPr lang="en-US" sz="6000" dirty="0" smtClean="0">
                <a:solidFill>
                  <a:srgbClr val="FF0000"/>
                </a:solidFill>
              </a:rPr>
              <a:t/>
            </a:r>
            <a:br>
              <a:rPr lang="en-US" sz="6000" dirty="0" smtClean="0">
                <a:solidFill>
                  <a:srgbClr val="FF0000"/>
                </a:solidFill>
              </a:rPr>
            </a:b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72073" name="Rectangle 9"/>
          <p:cNvSpPr>
            <a:spLocks noGrp="1" noRot="1" noChangeArrowheads="1"/>
          </p:cNvSpPr>
          <p:nvPr>
            <p:ph type="subTitle" idx="1"/>
          </p:nvPr>
        </p:nvSpPr>
        <p:spPr>
          <a:noFill/>
          <a:ln/>
        </p:spPr>
        <p:txBody>
          <a:bodyPr>
            <a:noAutofit/>
          </a:bodyPr>
          <a:lstStyle/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Acute</a:t>
            </a:r>
            <a:endParaRPr lang="en-US" sz="1400" dirty="0"/>
          </a:p>
        </p:txBody>
      </p:sp>
      <p:sp>
        <p:nvSpPr>
          <p:cNvPr id="472070" name="Line 6"/>
          <p:cNvSpPr>
            <a:spLocks noChangeShapeType="1"/>
          </p:cNvSpPr>
          <p:nvPr/>
        </p:nvSpPr>
        <p:spPr bwMode="auto">
          <a:xfrm>
            <a:off x="1676400" y="28194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2071" name="Line 7"/>
          <p:cNvSpPr>
            <a:spLocks noChangeShapeType="1"/>
          </p:cNvSpPr>
          <p:nvPr/>
        </p:nvSpPr>
        <p:spPr bwMode="auto">
          <a:xfrm>
            <a:off x="1676400" y="4876800"/>
            <a:ext cx="289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2072" name="Line 8"/>
          <p:cNvSpPr>
            <a:spLocks noChangeShapeType="1"/>
          </p:cNvSpPr>
          <p:nvPr/>
        </p:nvSpPr>
        <p:spPr bwMode="auto">
          <a:xfrm>
            <a:off x="4953000" y="4876800"/>
            <a:ext cx="289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2074" name="Rectangle 10"/>
          <p:cNvSpPr>
            <a:spLocks noRot="1" noChangeArrowheads="1"/>
          </p:cNvSpPr>
          <p:nvPr/>
        </p:nvSpPr>
        <p:spPr bwMode="auto">
          <a:xfrm>
            <a:off x="301625" y="1600200"/>
            <a:ext cx="4186238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FontTx/>
              <a:buNone/>
            </a:pPr>
            <a:endParaRPr lang="en-US" sz="2800"/>
          </a:p>
          <a:p>
            <a:pPr marL="342900" indent="-342900" algn="l">
              <a:buFontTx/>
              <a:buNone/>
            </a:pPr>
            <a:endParaRPr lang="en-US" sz="2800"/>
          </a:p>
          <a:p>
            <a:pPr marL="342900" indent="-342900" algn="l">
              <a:buFontTx/>
              <a:buNone/>
            </a:pPr>
            <a:endParaRPr lang="en-US" sz="2800"/>
          </a:p>
          <a:p>
            <a:pPr marL="342900" indent="-342900" algn="l">
              <a:buFontTx/>
              <a:buNone/>
            </a:pPr>
            <a:endParaRPr lang="en-US" sz="2800"/>
          </a:p>
          <a:p>
            <a:pPr marL="342900" indent="-342900" algn="l">
              <a:buFontTx/>
              <a:buNone/>
            </a:pPr>
            <a:endParaRPr lang="en-US" sz="2800"/>
          </a:p>
          <a:p>
            <a:pPr marL="342900" indent="-342900" algn="l">
              <a:buFontTx/>
              <a:buNone/>
            </a:pPr>
            <a:endParaRPr lang="en-US" sz="2800"/>
          </a:p>
          <a:p>
            <a:pPr marL="342900" indent="-342900" algn="l">
              <a:buFontTx/>
              <a:buNone/>
            </a:pPr>
            <a:endParaRPr lang="en-US" sz="2800"/>
          </a:p>
          <a:p>
            <a:pPr marL="342900" indent="-342900">
              <a:buFontTx/>
              <a:buNone/>
            </a:pPr>
            <a:r>
              <a:rPr lang="en-US" sz="2800"/>
              <a:t>Acute</a:t>
            </a:r>
          </a:p>
        </p:txBody>
      </p:sp>
      <p:sp>
        <p:nvSpPr>
          <p:cNvPr id="472075" name="Line 11"/>
          <p:cNvSpPr>
            <a:spLocks noChangeShapeType="1"/>
          </p:cNvSpPr>
          <p:nvPr/>
        </p:nvSpPr>
        <p:spPr bwMode="auto">
          <a:xfrm flipV="1">
            <a:off x="1600200" y="3276599"/>
            <a:ext cx="914400" cy="457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2076" name="Line 12"/>
          <p:cNvSpPr>
            <a:spLocks noChangeShapeType="1"/>
          </p:cNvSpPr>
          <p:nvPr/>
        </p:nvSpPr>
        <p:spPr bwMode="auto">
          <a:xfrm>
            <a:off x="2514600" y="32766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2080" name="Line 16"/>
          <p:cNvSpPr>
            <a:spLocks noChangeShapeType="1"/>
          </p:cNvSpPr>
          <p:nvPr/>
        </p:nvSpPr>
        <p:spPr bwMode="auto">
          <a:xfrm flipV="1">
            <a:off x="2895600" y="32766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2081" name="Line 17"/>
          <p:cNvSpPr>
            <a:spLocks noChangeShapeType="1"/>
          </p:cNvSpPr>
          <p:nvPr/>
        </p:nvSpPr>
        <p:spPr bwMode="auto">
          <a:xfrm>
            <a:off x="3276600" y="32766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2082" name="Line 18"/>
          <p:cNvSpPr>
            <a:spLocks noChangeShapeType="1"/>
          </p:cNvSpPr>
          <p:nvPr/>
        </p:nvSpPr>
        <p:spPr bwMode="auto">
          <a:xfrm>
            <a:off x="5867400" y="2971800"/>
            <a:ext cx="2209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2083" name="Line 19"/>
          <p:cNvSpPr>
            <a:spLocks noChangeShapeType="1"/>
          </p:cNvSpPr>
          <p:nvPr/>
        </p:nvSpPr>
        <p:spPr bwMode="auto">
          <a:xfrm>
            <a:off x="6172200" y="32004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2084" name="Line 20"/>
          <p:cNvSpPr>
            <a:spLocks noChangeShapeType="1"/>
          </p:cNvSpPr>
          <p:nvPr/>
        </p:nvSpPr>
        <p:spPr bwMode="auto">
          <a:xfrm flipV="1">
            <a:off x="6324600" y="3505200"/>
            <a:ext cx="304800" cy="152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2085" name="Line 21"/>
          <p:cNvSpPr>
            <a:spLocks noChangeShapeType="1"/>
          </p:cNvSpPr>
          <p:nvPr/>
        </p:nvSpPr>
        <p:spPr bwMode="auto">
          <a:xfrm>
            <a:off x="6781800" y="3657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2086" name="Line 22"/>
          <p:cNvSpPr>
            <a:spLocks noChangeShapeType="1"/>
          </p:cNvSpPr>
          <p:nvPr/>
        </p:nvSpPr>
        <p:spPr bwMode="auto">
          <a:xfrm flipV="1">
            <a:off x="6781800" y="3886200"/>
            <a:ext cx="304800" cy="76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2087" name="Line 23"/>
          <p:cNvSpPr>
            <a:spLocks noChangeShapeType="1"/>
          </p:cNvSpPr>
          <p:nvPr/>
        </p:nvSpPr>
        <p:spPr bwMode="auto">
          <a:xfrm>
            <a:off x="7315200" y="4038600"/>
            <a:ext cx="7620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2088" name="Line 24"/>
          <p:cNvSpPr>
            <a:spLocks noChangeShapeType="1"/>
          </p:cNvSpPr>
          <p:nvPr/>
        </p:nvSpPr>
        <p:spPr bwMode="auto">
          <a:xfrm flipV="1">
            <a:off x="7391400" y="42672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2089" name="Line 25"/>
          <p:cNvSpPr>
            <a:spLocks noChangeShapeType="1"/>
          </p:cNvSpPr>
          <p:nvPr/>
        </p:nvSpPr>
        <p:spPr bwMode="auto">
          <a:xfrm>
            <a:off x="4953000" y="28956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2090" name="Rectangle 26"/>
          <p:cNvSpPr>
            <a:spLocks noChangeArrowheads="1"/>
          </p:cNvSpPr>
          <p:nvPr/>
        </p:nvSpPr>
        <p:spPr bwMode="auto">
          <a:xfrm>
            <a:off x="2133600" y="4876800"/>
            <a:ext cx="52634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chemeClr val="hlink"/>
              </a:buClr>
              <a:buSzPct val="80000"/>
            </a:pPr>
            <a:r>
              <a:rPr lang="en-US" sz="2800" b="1" dirty="0" smtClean="0">
                <a:solidFill>
                  <a:srgbClr val="FF0000"/>
                </a:solidFill>
                <a:latin typeface="ML-TTKarthika" pitchFamily="82" charset="0"/>
                <a:cs typeface="Times New Roman" pitchFamily="18" charset="0"/>
              </a:rPr>
              <a:t>1.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ACUTE                             2.CRONIC</a:t>
            </a:r>
          </a:p>
          <a:p>
            <a:pPr>
              <a:buClr>
                <a:schemeClr val="hlink"/>
              </a:buClr>
              <a:buSzPct val="80000"/>
              <a:buFont typeface="Arial" charset="0"/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7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678362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ML-Ambili" pitchFamily="82" charset="0"/>
              </a:rPr>
              <a:t> </a:t>
            </a:r>
            <a:endParaRPr lang="en-US" sz="6000" b="1" dirty="0">
              <a:solidFill>
                <a:srgbClr val="FFFF00"/>
              </a:solidFill>
              <a:latin typeface="ML-Ambili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3400"/>
            <a:ext cx="7696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L-TTIndulekhaHeavy" pitchFamily="2" charset="0"/>
              </a:rPr>
              <a:t>1.am\-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L-TTIndulekhaHeavy" pitchFamily="2" charset="0"/>
              </a:rPr>
              <a:t>kn-Iw</a:t>
            </a:r>
            <a:endParaRPr lang="en-US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ML-TTIndulekhaHeavy" pitchFamily="2" charset="0"/>
            </a:endParaRPr>
          </a:p>
          <a:p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L-TTIndulekhaHeavy" pitchFamily="2" charset="0"/>
              </a:rPr>
              <a:t>2.imco-cn-Iw</a:t>
            </a:r>
          </a:p>
          <a:p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L-TTIndulekhaHeavy" pitchFamily="2" charset="0"/>
              </a:rPr>
              <a:t>3.km¼-¯n-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L-TTIndulekhaHeavy" pitchFamily="2" charset="0"/>
              </a:rPr>
              <a:t>Iw</a:t>
            </a:r>
            <a:endParaRPr lang="en-US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ML-TTIndulekhaHeavy" pitchFamily="2" charset="0"/>
            </a:endParaRPr>
          </a:p>
          <a:p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L-TTIndulekhaHeavy" pitchFamily="2" charset="0"/>
              </a:rPr>
              <a:t>4.kmaq-ln-Iw</a:t>
            </a:r>
          </a:p>
          <a:p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L-TTIndulekhaHeavy" pitchFamily="2" charset="0"/>
              </a:rPr>
              <a:t>5.Bßo-b-w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458200" cy="20574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ML-TTIndulekhaHeavy" pitchFamily="2" charset="0"/>
              </a:rPr>
              <a:t>]men-</a:t>
            </a:r>
            <a:r>
              <a:rPr lang="en-US" sz="6000" b="1" dirty="0" err="1">
                <a:solidFill>
                  <a:srgbClr val="FF0000"/>
                </a:solidFill>
                <a:latin typeface="ML-TTIndulekhaHeavy" pitchFamily="2" charset="0"/>
              </a:rPr>
              <a:t>tb</a:t>
            </a:r>
            <a:r>
              <a:rPr lang="en-US" sz="6000" b="1" dirty="0">
                <a:solidFill>
                  <a:srgbClr val="FF0000"/>
                </a:solidFill>
                <a:latin typeface="ML-TTIndulekhaHeavy" pitchFamily="2" charset="0"/>
              </a:rPr>
              <a:t>-</a:t>
            </a:r>
            <a:r>
              <a:rPr lang="en-US" sz="6000" b="1" dirty="0" err="1">
                <a:solidFill>
                  <a:srgbClr val="FF0000"/>
                </a:solidFill>
                <a:latin typeface="ML-TTIndulekhaHeavy" pitchFamily="2" charset="0"/>
              </a:rPr>
              <a:t>äohv</a:t>
            </a:r>
            <a:r>
              <a:rPr lang="en-US" sz="6000" b="1" dirty="0">
                <a:solidFill>
                  <a:srgbClr val="FF0000"/>
                </a:solidFill>
                <a:latin typeface="ML-TTIndulekhaHeavy" pitchFamily="2" charset="0"/>
              </a:rPr>
              <a:t> ]</a:t>
            </a:r>
            <a:r>
              <a:rPr lang="en-US" sz="6000" b="1" dirty="0" err="1">
                <a:solidFill>
                  <a:srgbClr val="FF0000"/>
                </a:solidFill>
                <a:latin typeface="ML-TTIndulekhaHeavy" pitchFamily="2" charset="0"/>
              </a:rPr>
              <a:t>cn</a:t>
            </a:r>
            <a:r>
              <a:rPr lang="en-US" sz="6000" b="1" dirty="0">
                <a:solidFill>
                  <a:srgbClr val="FF0000"/>
                </a:solidFill>
                <a:latin typeface="ML-TTIndulekhaHeavy" pitchFamily="2" charset="0"/>
              </a:rPr>
              <a:t>-N-</a:t>
            </a:r>
            <a:r>
              <a:rPr lang="en-US" sz="6000" b="1" dirty="0" err="1">
                <a:solidFill>
                  <a:srgbClr val="FF0000"/>
                </a:solidFill>
                <a:latin typeface="ML-TTIndulekhaHeavy" pitchFamily="2" charset="0"/>
              </a:rPr>
              <a:t>cWw</a:t>
            </a:r>
            <a:r>
              <a:rPr lang="en-US" sz="6000" b="1" dirty="0">
                <a:solidFill>
                  <a:srgbClr val="FF0000"/>
                </a:solidFill>
                <a:latin typeface="ML-TTIndulekhaHeavy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ML-TTIndulekhaHeavy" pitchFamily="2" charset="0"/>
              </a:rPr>
              <a:t>F´mWv</a:t>
            </a:r>
            <a:r>
              <a:rPr lang="en-US" sz="6000" b="1" dirty="0">
                <a:solidFill>
                  <a:srgbClr val="FF0000"/>
                </a:solidFill>
                <a:latin typeface="ML-TTIndulekhaHeavy" pitchFamily="2" charset="0"/>
              </a:rPr>
              <a:t> \</a:t>
            </a:r>
            <a:r>
              <a:rPr lang="en-US" sz="6000" b="1" dirty="0" err="1">
                <a:solidFill>
                  <a:srgbClr val="FF0000"/>
                </a:solidFill>
                <a:latin typeface="ML-TTIndulekhaHeavy" pitchFamily="2" charset="0"/>
              </a:rPr>
              <a:t>ÂIp</a:t>
            </a:r>
            <a:r>
              <a:rPr lang="en-US" sz="6000" b="1" dirty="0">
                <a:solidFill>
                  <a:srgbClr val="FF0000"/>
                </a:solidFill>
                <a:latin typeface="ML-TTIndulekhaHeavy" pitchFamily="2" charset="0"/>
              </a:rPr>
              <a:t>-¶Xv </a:t>
            </a:r>
            <a:br>
              <a:rPr lang="en-US" sz="6000" b="1" dirty="0">
                <a:solidFill>
                  <a:srgbClr val="FF0000"/>
                </a:solidFill>
                <a:latin typeface="ML-TTIndulekhaHeavy" pitchFamily="2" charset="0"/>
              </a:rPr>
            </a:br>
            <a:endParaRPr lang="en-US" sz="6000" b="1" dirty="0">
              <a:solidFill>
                <a:srgbClr val="FF0000"/>
              </a:solidFill>
              <a:latin typeface="ML-TTIndulekhaHeavy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502920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  <a:t>-a-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  <a:t>cWw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  <a:t> \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  <a:t>o«n-sh-bv¡p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  <a:t>-¶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  <a:t>nÃ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ML-TTIndulekhaHeavy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4552146"/>
            <a:ext cx="31854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ML-Ambili" pitchFamily="82" charset="0"/>
            </a:endParaRPr>
          </a:p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  <a:t>kvt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  <a:t>\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  <a:t>lhpw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  <a:t> _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  <a:t>lp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  <a:t>-am-\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ML-TTIndulekhaHeavy" pitchFamily="2" charset="0"/>
              </a:rPr>
              <a:t>hpw</a:t>
            </a:r>
            <a:endParaRPr lang="en-US" sz="2800" dirty="0">
              <a:latin typeface="ML-TTIndulekhaHeav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506" name="Picture 2" descr="Nin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3507" name="Text Box 3"/>
          <p:cNvSpPr txBox="1">
            <a:spLocks noChangeArrowheads="1"/>
          </p:cNvSpPr>
          <p:nvPr/>
        </p:nvSpPr>
        <p:spPr bwMode="auto">
          <a:xfrm>
            <a:off x="3124200" y="381000"/>
            <a:ext cx="35052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 smtClean="0">
                <a:latin typeface="ML-TTKarthika" pitchFamily="82" charset="0"/>
              </a:rPr>
              <a:t>arZpkv</a:t>
            </a:r>
            <a:r>
              <a:rPr lang="en-US" sz="4800" b="1" dirty="0" smtClean="0">
                <a:latin typeface="ML-TTKarthika" pitchFamily="82" charset="0"/>
              </a:rPr>
              <a:t>]</a:t>
            </a:r>
            <a:r>
              <a:rPr lang="en-US" sz="4800" b="1" dirty="0" err="1" smtClean="0">
                <a:latin typeface="ML-TTKarthika" pitchFamily="82" charset="0"/>
              </a:rPr>
              <a:t>Àiw</a:t>
            </a:r>
            <a:endParaRPr lang="en-US" sz="4800" b="1" dirty="0">
              <a:solidFill>
                <a:schemeClr val="bg1"/>
              </a:solidFill>
              <a:latin typeface="ML-TTKarthik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206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7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1812</TotalTime>
  <Words>85</Words>
  <Application>Microsoft Office PowerPoint</Application>
  <PresentationFormat>On-screen Show (4:3)</PresentationFormat>
  <Paragraphs>53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Facet</vt:lpstr>
      <vt:lpstr>Photo Editor Photo</vt:lpstr>
      <vt:lpstr>Slide 1</vt:lpstr>
      <vt:lpstr>  Pallium     = cloak         ( To cover )                       ]pX-¸v</vt:lpstr>
      <vt:lpstr>Slide 3</vt:lpstr>
      <vt:lpstr>   1990se temIm-tcm-Ky-kw-L-S-\-bpsS \nÀh-N-\-{]-Im-cw  2002 se temIm-tcm-Ky-kw-L-S-\-bpsS \nÀh-N-\-{]-Im-cw</vt:lpstr>
      <vt:lpstr>BÀs¡m-s¡-bmWv ]mentbäohv {]hÀ¯-\-¯nsâ Bh-iy-IX  tcmKn-I-sf- c-­m-bn- XcwX-cn¡mw</vt:lpstr>
      <vt:lpstr>  tcmKn-Isf c­mbn Xncn-¡mw.  </vt:lpstr>
      <vt:lpstr> </vt:lpstr>
      <vt:lpstr>]men-tb-äohv ]cn-N-cWw F´mWv \ÂIp-¶Xv  </vt:lpstr>
      <vt:lpstr>Slide 9</vt:lpstr>
      <vt:lpstr>HOMCARES  DOCTORS HOMCARE VOLUNTEER HOME CARE NURSES HOME CARE  \nkmap±o³        </vt:lpstr>
      <vt:lpstr>Slide 11</vt:lpstr>
      <vt:lpstr>Listen..listen..n…listen..</vt:lpstr>
      <vt:lpstr> AÀ°-h-¯mb ]men-tb-äohv ]cn-N-cWw AÀl-X-s¸-«-hÀ¡v   Swathathriam swabhimam  swakaryatha</vt:lpstr>
      <vt:lpstr>NNPC  (Nighbour hood Net work Palliative care)</vt:lpstr>
      <vt:lpstr>Rm³ G´n\p CXp sN¿Ww CXnÂ G\n-s¡´p sa¨w In«pw ]men-tb-äohv {]hÀ¯\¯n\v kaq-l-¯n-\p-ff ]¦v </vt:lpstr>
      <vt:lpstr>Seeks for the Smile that speaks ! </vt:lpstr>
      <vt:lpstr>[\- k-am-l-cWw  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Palliative Care</dc:title>
  <dc:creator>ac</dc:creator>
  <cp:lastModifiedBy>FRONTOFFICE</cp:lastModifiedBy>
  <cp:revision>132</cp:revision>
  <dcterms:created xsi:type="dcterms:W3CDTF">2010-01-28T16:28:58Z</dcterms:created>
  <dcterms:modified xsi:type="dcterms:W3CDTF">2015-06-05T13:07:10Z</dcterms:modified>
</cp:coreProperties>
</file>