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6" r:id="rId3"/>
    <p:sldId id="258" r:id="rId4"/>
    <p:sldId id="259" r:id="rId5"/>
    <p:sldId id="260"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
        <p:nvSpPr>
          <p:cNvPr id="307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n-US"/>
              <a:t>Click to edit Master subtitle style</a:t>
            </a:r>
          </a:p>
        </p:txBody>
      </p:sp>
      <p:sp>
        <p:nvSpPr>
          <p:cNvPr id="3078" name="Rectangle 6"/>
          <p:cNvSpPr>
            <a:spLocks noGrp="1" noChangeArrowheads="1"/>
          </p:cNvSpPr>
          <p:nvPr>
            <p:ph type="dt" sz="quarter" idx="2"/>
          </p:nvPr>
        </p:nvSpPr>
        <p:spPr/>
        <p:txBody>
          <a:bodyPr/>
          <a:lstStyle>
            <a:lvl1pPr>
              <a:defRPr/>
            </a:lvl1pPr>
          </a:lstStyle>
          <a:p>
            <a:fld id="{06FDE52B-E5E0-43F6-93BB-3738F6079D7B}" type="datetime1">
              <a:rPr lang="en-US" smtClean="0">
                <a:solidFill>
                  <a:srgbClr val="FFFFFF"/>
                </a:solidFill>
              </a:rPr>
              <a:pPr/>
              <a:t>12/4/2013</a:t>
            </a:fld>
            <a:endParaRPr lang="en-US">
              <a:solidFill>
                <a:srgbClr val="FFFFFF"/>
              </a:solidFill>
            </a:endParaRPr>
          </a:p>
        </p:txBody>
      </p:sp>
      <p:sp>
        <p:nvSpPr>
          <p:cNvPr id="3079" name="Rectangle 7"/>
          <p:cNvSpPr>
            <a:spLocks noGrp="1" noChangeArrowheads="1"/>
          </p:cNvSpPr>
          <p:nvPr>
            <p:ph type="ftr" sz="quarter" idx="3"/>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3080" name="Rectangle 8"/>
          <p:cNvSpPr>
            <a:spLocks noGrp="1" noChangeArrowheads="1"/>
          </p:cNvSpPr>
          <p:nvPr>
            <p:ph type="sldNum" sz="quarter" idx="4"/>
          </p:nvPr>
        </p:nvSpPr>
        <p:spPr/>
        <p:txBody>
          <a:bodyPr/>
          <a:lstStyle>
            <a:lvl1pPr>
              <a:defRPr/>
            </a:lvl1pPr>
          </a:lstStyle>
          <a:p>
            <a:fld id="{480C154E-7664-4E9D-A8BF-F3CB8712D3C2}" type="slidenum">
              <a:rPr lang="en-US">
                <a:solidFill>
                  <a:srgbClr val="FFFFFF"/>
                </a:solidFill>
              </a:rPr>
              <a:pPr/>
              <a:t>‹#›</a:t>
            </a:fld>
            <a:endParaRPr lang="en-US">
              <a:solidFill>
                <a:srgbClr val="FFFFFF"/>
              </a:solidFill>
            </a:endParaRPr>
          </a:p>
        </p:txBody>
      </p:sp>
      <p:sp>
        <p:nvSpPr>
          <p:cNvPr id="3081" name="Rectangle 9"/>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Tree>
    <p:extLst>
      <p:ext uri="{BB962C8B-B14F-4D97-AF65-F5344CB8AC3E}">
        <p14:creationId xmlns:p14="http://schemas.microsoft.com/office/powerpoint/2010/main" val="37031009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BC24BC1-0DD6-4208-95EC-24023E51D18A}"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02A22B8-BED2-4F78-BAD5-010F795DDF5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9992482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9ED8353-6B32-4FB1-B138-C933802604D5}"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3B32199B-8C56-4707-96C6-0596BF15FADE}"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5035316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172200"/>
            <a:ext cx="1905000" cy="457200"/>
          </a:xfrm>
        </p:spPr>
        <p:txBody>
          <a:bodyPr/>
          <a:lstStyle>
            <a:lvl1pPr>
              <a:defRPr/>
            </a:lvl1pPr>
          </a:lstStyle>
          <a:p>
            <a:fld id="{D733E551-AA5A-4D02-A9E3-8BC66CA8B3C8}" type="datetime1">
              <a:rPr lang="en-US" smtClean="0">
                <a:solidFill>
                  <a:srgbClr val="FFFFFF"/>
                </a:solidFill>
              </a:rPr>
              <a:pPr/>
              <a:t>12/4/2013</a:t>
            </a:fld>
            <a:endParaRPr lang="en-US">
              <a:solidFill>
                <a:srgbClr val="FFFFFF"/>
              </a:solidFill>
            </a:endParaRPr>
          </a:p>
        </p:txBody>
      </p:sp>
      <p:sp>
        <p:nvSpPr>
          <p:cNvPr id="4" name="Footer Placeholder 3"/>
          <p:cNvSpPr>
            <a:spLocks noGrp="1"/>
          </p:cNvSpPr>
          <p:nvPr>
            <p:ph type="ftr" sz="quarter" idx="11"/>
          </p:nvPr>
        </p:nvSpPr>
        <p:spPr>
          <a:xfrm>
            <a:off x="3124200" y="6172200"/>
            <a:ext cx="2895600" cy="457200"/>
          </a:xfrm>
        </p:spPr>
        <p:txBody>
          <a:bodyPr/>
          <a:lstStyle>
            <a:lvl1pPr>
              <a:defRPr/>
            </a:lvl1pPr>
          </a:lstStyle>
          <a:p>
            <a:r>
              <a:rPr lang="en-US" smtClean="0">
                <a:solidFill>
                  <a:srgbClr val="FFFFFF"/>
                </a:solidFill>
              </a:rPr>
              <a:t>www.carehrm.com</a:t>
            </a:r>
            <a:endParaRPr lang="en-US">
              <a:solidFill>
                <a:srgbClr val="FFFFFF"/>
              </a:solidFill>
            </a:endParaRPr>
          </a:p>
        </p:txBody>
      </p:sp>
      <p:sp>
        <p:nvSpPr>
          <p:cNvPr id="5" name="Slide Number Placeholder 4"/>
          <p:cNvSpPr>
            <a:spLocks noGrp="1"/>
          </p:cNvSpPr>
          <p:nvPr>
            <p:ph type="sldNum" sz="quarter" idx="12"/>
          </p:nvPr>
        </p:nvSpPr>
        <p:spPr>
          <a:xfrm>
            <a:off x="6553200" y="6172200"/>
            <a:ext cx="1905000" cy="457200"/>
          </a:xfrm>
        </p:spPr>
        <p:txBody>
          <a:bodyPr/>
          <a:lstStyle>
            <a:lvl1pPr>
              <a:defRPr/>
            </a:lvl1pPr>
          </a:lstStyle>
          <a:p>
            <a:fld id="{C88C2A99-F17C-4296-8C54-8EE6F97DFB80}"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7328506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C850817F-5CDD-4A3C-9C8A-EFEE4896B97C}"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008349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36059DE-DDC1-4CE9-8C74-278E4A227709}"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323DD4A6-D48E-4353-BDE0-40D715737DAE}"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510634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8D9D3C4-D7EF-4944-ABFA-1F09B8A50B32}" type="datetime1">
              <a:rPr lang="en-US" smtClean="0">
                <a:solidFill>
                  <a:srgbClr val="FFFFFF"/>
                </a:solidFill>
              </a:rPr>
              <a:pPr/>
              <a:t>12/4/2013</a:t>
            </a:fld>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00E730B-CE7D-403F-8A83-E2E1F0B352C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48404121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552D21E-C25B-452B-824C-467B5F85BFF1}" type="datetime1">
              <a:rPr lang="en-US" smtClean="0">
                <a:solidFill>
                  <a:srgbClr val="FFFFFF"/>
                </a:solidFill>
              </a:rPr>
              <a:pPr/>
              <a:t>12/4/2013</a:t>
            </a:fld>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8268D02B-B64B-4E01-8B73-CFCFF1E3D173}"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6253149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BB74ED6-9427-4BD7-B272-5EEBE99FDE5B}" type="datetime1">
              <a:rPr lang="en-US" smtClean="0">
                <a:solidFill>
                  <a:srgbClr val="FFFFFF"/>
                </a:solidFill>
              </a:rPr>
              <a:pPr/>
              <a:t>12/4/2013</a:t>
            </a:fld>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B1DD7A8B-9EC4-47C7-8794-14A8A864C5FC}"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816023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F2AEB83-AAC8-4A60-ABB1-3A02E165B189}" type="datetime1">
              <a:rPr lang="en-US" smtClean="0">
                <a:solidFill>
                  <a:srgbClr val="FFFFFF"/>
                </a:solidFill>
              </a:rPr>
              <a:pPr/>
              <a:t>12/4/2013</a:t>
            </a:fld>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194AC055-F937-4174-816D-4C98D4770DE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6951763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2D34DD8-3B4C-4931-87BD-6B0F76F8C747}" type="datetime1">
              <a:rPr lang="en-US" smtClean="0">
                <a:solidFill>
                  <a:srgbClr val="FFFFFF"/>
                </a:solidFill>
              </a:rPr>
              <a:pPr/>
              <a:t>12/4/2013</a:t>
            </a:fld>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1B58B22C-FAF8-466A-8244-7A875AFA226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1523078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9B14566-8292-4D65-870E-008156DCA2D3}" type="datetime1">
              <a:rPr lang="en-US" smtClean="0">
                <a:solidFill>
                  <a:srgbClr val="FFFFFF"/>
                </a:solidFill>
              </a:rPr>
              <a:pPr/>
              <a:t>12/4/2013</a:t>
            </a:fld>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FFFFFF"/>
                </a:solidFill>
              </a:rPr>
              <a:t>www.carehrm.com</a:t>
            </a:r>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C1914FEE-68D3-452C-9336-3E3645A7F9A8}"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17955866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
        <p:nvSpPr>
          <p:cNvPr id="1027" name="Rectangle 3"/>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
        <p:nvSpPr>
          <p:cNvPr id="1028"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
        <p:nvSpPr>
          <p:cNvPr id="10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fontAlgn="base">
              <a:spcBef>
                <a:spcPct val="0"/>
              </a:spcBef>
              <a:spcAft>
                <a:spcPct val="0"/>
              </a:spcAft>
            </a:pPr>
            <a:endParaRPr kumimoji="1" lang="en-US" sz="2400">
              <a:solidFill>
                <a:srgbClr val="FFFFFF"/>
              </a:solidFill>
              <a:latin typeface="Times New Roman" pitchFamily="18" charset="0"/>
            </a:endParaRPr>
          </a:p>
        </p:txBody>
      </p:sp>
      <p:sp>
        <p:nvSpPr>
          <p:cNvPr id="10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31"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fontAlgn="base">
              <a:spcBef>
                <a:spcPct val="0"/>
              </a:spcBef>
              <a:spcAft>
                <a:spcPct val="0"/>
              </a:spcAft>
            </a:pPr>
            <a:fld id="{D6AAA33B-0AE3-4849-AE12-9C72875C0D44}" type="datetime1">
              <a:rPr lang="en-US" smtClean="0">
                <a:solidFill>
                  <a:srgbClr val="FFFFFF"/>
                </a:solidFill>
                <a:latin typeface="Times New Roman" pitchFamily="18" charset="0"/>
              </a:rPr>
              <a:pPr fontAlgn="base">
                <a:spcBef>
                  <a:spcPct val="0"/>
                </a:spcBef>
                <a:spcAft>
                  <a:spcPct val="0"/>
                </a:spcAft>
              </a:pPr>
              <a:t>12/4/2013</a:t>
            </a:fld>
            <a:endParaRPr lang="en-US">
              <a:solidFill>
                <a:srgbClr val="FFFFFF"/>
              </a:solidFill>
              <a:latin typeface="Times New Roman" pitchFamily="18" charset="0"/>
            </a:endParaRPr>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fontAlgn="base">
              <a:spcBef>
                <a:spcPct val="0"/>
              </a:spcBef>
              <a:spcAft>
                <a:spcPct val="0"/>
              </a:spcAft>
            </a:pPr>
            <a:r>
              <a:rPr lang="en-US" smtClean="0">
                <a:solidFill>
                  <a:srgbClr val="FFFFFF"/>
                </a:solidFill>
                <a:latin typeface="Times New Roman" pitchFamily="18" charset="0"/>
              </a:rPr>
              <a:t>www.carehrm.com</a:t>
            </a:r>
            <a:endParaRPr lang="en-US">
              <a:solidFill>
                <a:srgbClr val="FFFFFF"/>
              </a:solidFill>
              <a:latin typeface="Times New Roman" pitchFamily="18" charset="0"/>
            </a:endParaRPr>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fontAlgn="base">
              <a:spcBef>
                <a:spcPct val="0"/>
              </a:spcBef>
              <a:spcAft>
                <a:spcPct val="0"/>
              </a:spcAft>
            </a:pPr>
            <a:fld id="{92ED165E-6517-4EA8-BDFE-BE43F65114A7}" type="slidenum">
              <a:rPr lang="en-US">
                <a:solidFill>
                  <a:srgbClr val="FFFFFF"/>
                </a:solidFill>
                <a:latin typeface="Times New Roman" pitchFamily="18" charset="0"/>
              </a:rPr>
              <a:pPr fontAlgn="base">
                <a:spcBef>
                  <a:spcPct val="0"/>
                </a:spcBef>
                <a:spcAft>
                  <a:spcPct val="0"/>
                </a:spcAft>
              </a:pPr>
              <a:t>‹#›</a:t>
            </a:fld>
            <a:endParaRPr lang="en-US">
              <a:solidFill>
                <a:srgbClr val="FFFFFF"/>
              </a:solidFill>
              <a:latin typeface="Times New Roman" pitchFamily="18" charset="0"/>
            </a:endParaRPr>
          </a:p>
        </p:txBody>
      </p:sp>
    </p:spTree>
    <p:extLst>
      <p:ext uri="{BB962C8B-B14F-4D97-AF65-F5344CB8AC3E}">
        <p14:creationId xmlns:p14="http://schemas.microsoft.com/office/powerpoint/2010/main" val="31918633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hf hdr="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fontAlgn="base">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fontAlgn="base">
        <a:spcBef>
          <a:spcPct val="20000"/>
        </a:spcBef>
        <a:spcAft>
          <a:spcPct val="0"/>
        </a:spcAft>
        <a:buChar char="–"/>
        <a:defRPr sz="2800" b="1">
          <a:solidFill>
            <a:schemeClr val="tx1"/>
          </a:solidFill>
          <a:latin typeface="+mn-lt"/>
        </a:defRPr>
      </a:lvl2pPr>
      <a:lvl3pPr marL="1143000" indent="-228600" algn="l" rtl="0" fontAlgn="base">
        <a:spcBef>
          <a:spcPct val="20000"/>
        </a:spcBef>
        <a:spcAft>
          <a:spcPct val="0"/>
        </a:spcAft>
        <a:buClr>
          <a:schemeClr val="accent2"/>
        </a:buClr>
        <a:buChar char="•"/>
        <a:defRPr sz="2400" b="1">
          <a:solidFill>
            <a:schemeClr val="tx1"/>
          </a:solidFill>
          <a:latin typeface="+mn-lt"/>
        </a:defRPr>
      </a:lvl3pPr>
      <a:lvl4pPr marL="1600200" indent="-228600" algn="l" rtl="0" fontAlgn="base">
        <a:spcBef>
          <a:spcPct val="20000"/>
        </a:spcBef>
        <a:spcAft>
          <a:spcPct val="0"/>
        </a:spcAft>
        <a:buChar char="–"/>
        <a:defRPr sz="2000" b="1">
          <a:solidFill>
            <a:schemeClr val="tx1"/>
          </a:solidFill>
          <a:latin typeface="+mn-lt"/>
        </a:defRPr>
      </a:lvl4pPr>
      <a:lvl5pPr marL="2057400" indent="-228600" algn="l" rtl="0" fontAlgn="base">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Use the Law of Attraction</a:t>
            </a:r>
          </a:p>
        </p:txBody>
      </p:sp>
      <p:sp>
        <p:nvSpPr>
          <p:cNvPr id="3" name="Content Placeholder 2"/>
          <p:cNvSpPr>
            <a:spLocks noGrp="1"/>
          </p:cNvSpPr>
          <p:nvPr>
            <p:ph idx="1"/>
          </p:nvPr>
        </p:nvSpPr>
        <p:spPr>
          <a:xfrm>
            <a:off x="1371600" y="1981200"/>
            <a:ext cx="7086600" cy="4114800"/>
          </a:xfrm>
        </p:spPr>
        <p:txBody>
          <a:bodyPr/>
          <a:lstStyle/>
          <a:p>
            <a:r>
              <a:rPr lang="en-US" dirty="0"/>
              <a:t>The law of attraction states that every positive or negative event that happened with you was attracted by you. </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1</a:t>
            </a:fld>
            <a:endParaRPr lang="en-US">
              <a:solidFill>
                <a:srgbClr val="FFFFFF"/>
              </a:solidFill>
            </a:endParaRPr>
          </a:p>
        </p:txBody>
      </p:sp>
    </p:spTree>
    <p:extLst>
      <p:ext uri="{BB962C8B-B14F-4D97-AF65-F5344CB8AC3E}">
        <p14:creationId xmlns:p14="http://schemas.microsoft.com/office/powerpoint/2010/main" val="985418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a:duotone>
              <a:prstClr val="black"/>
              <a:schemeClr val="accent2">
                <a:tint val="45000"/>
                <a:satMod val="400000"/>
              </a:schemeClr>
            </a:duotone>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tretch>
            <a:fillRect/>
          </a:stretch>
        </p:blipFill>
        <p:spPr>
          <a:xfrm>
            <a:off x="304800" y="2895600"/>
            <a:ext cx="8345280" cy="17240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2</a:t>
            </a:fld>
            <a:endParaRPr lang="en-US">
              <a:solidFill>
                <a:srgbClr val="FFFFFF"/>
              </a:solidFill>
            </a:endParaRPr>
          </a:p>
        </p:txBody>
      </p:sp>
    </p:spTree>
    <p:extLst>
      <p:ext uri="{BB962C8B-B14F-4D97-AF65-F5344CB8AC3E}">
        <p14:creationId xmlns:p14="http://schemas.microsoft.com/office/powerpoint/2010/main" val="13993502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7772400" cy="762000"/>
          </a:xfrm>
        </p:spPr>
        <p:txBody>
          <a:bodyPr/>
          <a:lstStyle/>
          <a:p>
            <a:r>
              <a:rPr lang="en-US" sz="3200" b="1" dirty="0" smtClean="0">
                <a:solidFill>
                  <a:srgbClr val="FFFFFF"/>
                </a:solidFill>
                <a:effectLst/>
                <a:ea typeface="+mn-ea"/>
                <a:cs typeface="+mn-cs"/>
              </a:rPr>
              <a:t>1 Relax </a:t>
            </a:r>
            <a:r>
              <a:rPr lang="en-US" sz="3200" b="1" dirty="0">
                <a:solidFill>
                  <a:srgbClr val="FFFFFF"/>
                </a:solidFill>
                <a:effectLst/>
                <a:ea typeface="+mn-ea"/>
                <a:cs typeface="+mn-cs"/>
              </a:rPr>
              <a:t>your mind.</a:t>
            </a:r>
            <a:endParaRPr lang="en-US" dirty="0"/>
          </a:p>
        </p:txBody>
      </p:sp>
      <p:sp>
        <p:nvSpPr>
          <p:cNvPr id="3" name="Content Placeholder 2"/>
          <p:cNvSpPr>
            <a:spLocks noGrp="1"/>
          </p:cNvSpPr>
          <p:nvPr>
            <p:ph idx="1"/>
          </p:nvPr>
        </p:nvSpPr>
        <p:spPr>
          <a:xfrm>
            <a:off x="1905000" y="1981200"/>
            <a:ext cx="6553200" cy="2971800"/>
          </a:xfrm>
        </p:spPr>
        <p:txBody>
          <a:bodyPr/>
          <a:lstStyle/>
          <a:p>
            <a:r>
              <a:rPr lang="en-US" dirty="0" smtClean="0"/>
              <a:t>Meditate </a:t>
            </a:r>
            <a:r>
              <a:rPr lang="en-US" dirty="0"/>
              <a:t>for 5 to 10 minutes. Doing this will increase brain power and have your mind at that relaxed state. This step is optional but recommended.</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3</a:t>
            </a:fld>
            <a:endParaRPr lang="en-US">
              <a:solidFill>
                <a:srgbClr val="FFFFFF"/>
              </a:solidFill>
            </a:endParaRPr>
          </a:p>
        </p:txBody>
      </p:sp>
    </p:spTree>
    <p:extLst>
      <p:ext uri="{BB962C8B-B14F-4D97-AF65-F5344CB8AC3E}">
        <p14:creationId xmlns:p14="http://schemas.microsoft.com/office/powerpoint/2010/main" val="24591159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7772400" cy="1143000"/>
          </a:xfrm>
        </p:spPr>
        <p:txBody>
          <a:bodyPr/>
          <a:lstStyle/>
          <a:p>
            <a:r>
              <a:rPr lang="en-US" sz="2800" b="1" dirty="0" smtClean="0">
                <a:solidFill>
                  <a:srgbClr val="FFFFFF"/>
                </a:solidFill>
                <a:effectLst/>
                <a:ea typeface="+mn-ea"/>
                <a:cs typeface="+mn-cs"/>
              </a:rPr>
              <a:t>2 Be </a:t>
            </a:r>
            <a:r>
              <a:rPr lang="en-US" sz="2800" b="1" dirty="0">
                <a:solidFill>
                  <a:srgbClr val="FFFFFF"/>
                </a:solidFill>
                <a:effectLst/>
                <a:ea typeface="+mn-ea"/>
                <a:cs typeface="+mn-cs"/>
              </a:rPr>
              <a:t>sure about what you want and when you do decide don't doubt yourself.</a:t>
            </a:r>
            <a:endParaRPr lang="en-US" sz="4000" dirty="0"/>
          </a:p>
        </p:txBody>
      </p:sp>
      <p:sp>
        <p:nvSpPr>
          <p:cNvPr id="3" name="Content Placeholder 2"/>
          <p:cNvSpPr>
            <a:spLocks noGrp="1"/>
          </p:cNvSpPr>
          <p:nvPr>
            <p:ph idx="1"/>
          </p:nvPr>
        </p:nvSpPr>
        <p:spPr>
          <a:xfrm>
            <a:off x="1371600" y="2057400"/>
            <a:ext cx="7391400" cy="4114800"/>
          </a:xfrm>
        </p:spPr>
        <p:txBody>
          <a:bodyPr/>
          <a:lstStyle/>
          <a:p>
            <a:r>
              <a:rPr lang="en-US" sz="2800" dirty="0" smtClean="0"/>
              <a:t>Remember </a:t>
            </a:r>
            <a:r>
              <a:rPr lang="en-US" sz="2800" dirty="0"/>
              <a:t>that you're sending a request to the Universe which is created by thoughts and therefore responds to thoughts. Know exactly what it is that you want. If you're not clear/sure, the Universe will get an unclear frequency and will send you unwanted results. So be sure it is something you have strong enthusiasm for.</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dirty="0" smtClean="0">
                <a:solidFill>
                  <a:srgbClr val="FFFFFF"/>
                </a:solidFill>
              </a:rPr>
              <a:t>www.carehrm.com</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4</a:t>
            </a:fld>
            <a:endParaRPr lang="en-US">
              <a:solidFill>
                <a:srgbClr val="FFFFFF"/>
              </a:solidFill>
            </a:endParaRPr>
          </a:p>
        </p:txBody>
      </p:sp>
    </p:spTree>
    <p:extLst>
      <p:ext uri="{BB962C8B-B14F-4D97-AF65-F5344CB8AC3E}">
        <p14:creationId xmlns:p14="http://schemas.microsoft.com/office/powerpoint/2010/main" val="33339691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7772400" cy="1143000"/>
          </a:xfrm>
        </p:spPr>
        <p:txBody>
          <a:bodyPr/>
          <a:lstStyle/>
          <a:p>
            <a:r>
              <a:rPr lang="en-US" sz="3200" b="1" dirty="0" smtClean="0">
                <a:solidFill>
                  <a:srgbClr val="FFFFFF"/>
                </a:solidFill>
                <a:effectLst/>
                <a:ea typeface="+mn-ea"/>
                <a:cs typeface="+mn-cs"/>
              </a:rPr>
              <a:t>3 Ask </a:t>
            </a:r>
            <a:r>
              <a:rPr lang="en-US" sz="3200" b="1" dirty="0">
                <a:solidFill>
                  <a:srgbClr val="FFFFFF"/>
                </a:solidFill>
                <a:effectLst/>
                <a:ea typeface="+mn-ea"/>
                <a:cs typeface="+mn-cs"/>
              </a:rPr>
              <a:t>the Universe for it.</a:t>
            </a:r>
            <a:endParaRPr lang="en-US" dirty="0"/>
          </a:p>
        </p:txBody>
      </p:sp>
      <p:sp>
        <p:nvSpPr>
          <p:cNvPr id="3" name="Content Placeholder 2"/>
          <p:cNvSpPr>
            <a:spLocks noGrp="1"/>
          </p:cNvSpPr>
          <p:nvPr>
            <p:ph idx="1"/>
          </p:nvPr>
        </p:nvSpPr>
        <p:spPr>
          <a:xfrm>
            <a:off x="1524000" y="1981200"/>
            <a:ext cx="7239000" cy="4114800"/>
          </a:xfrm>
        </p:spPr>
        <p:txBody>
          <a:bodyPr/>
          <a:lstStyle/>
          <a:p>
            <a:r>
              <a:rPr lang="en-US" sz="2400" dirty="0" smtClean="0"/>
              <a:t>Make </a:t>
            </a:r>
            <a:r>
              <a:rPr lang="en-US" sz="2400" dirty="0"/>
              <a:t>your request. Send a picture of what you want to the Universe. The Universe will answer. See this thing as already yours. See How to Visualize. The more detailed your vision, the better. If you're wanting that Nintendo Wii, see yourself sitting down playing a game on it. See yourself feeling the controller, playing your favorite game(s), touching the console. If there's that person you have a crush on, see yourself walking with her/him, touching or caressing the person, or even kissing the person. You get the idea.</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5</a:t>
            </a:fld>
            <a:endParaRPr lang="en-US">
              <a:solidFill>
                <a:srgbClr val="FFFFFF"/>
              </a:solidFill>
            </a:endParaRPr>
          </a:p>
        </p:txBody>
      </p:sp>
    </p:spTree>
    <p:extLst>
      <p:ext uri="{BB962C8B-B14F-4D97-AF65-F5344CB8AC3E}">
        <p14:creationId xmlns:p14="http://schemas.microsoft.com/office/powerpoint/2010/main" val="2099346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FFFF"/>
                </a:solidFill>
                <a:effectLst/>
                <a:ea typeface="+mn-ea"/>
                <a:cs typeface="+mn-cs"/>
              </a:rPr>
              <a:t>4 Write </a:t>
            </a:r>
            <a:r>
              <a:rPr lang="en-US" sz="3200" b="1" dirty="0">
                <a:solidFill>
                  <a:srgbClr val="FFFFFF"/>
                </a:solidFill>
                <a:effectLst/>
                <a:ea typeface="+mn-ea"/>
                <a:cs typeface="+mn-cs"/>
              </a:rPr>
              <a:t>your wish down.</a:t>
            </a:r>
            <a:endParaRPr lang="en-US" dirty="0"/>
          </a:p>
        </p:txBody>
      </p:sp>
      <p:sp>
        <p:nvSpPr>
          <p:cNvPr id="3" name="Content Placeholder 2"/>
          <p:cNvSpPr>
            <a:spLocks noGrp="1"/>
          </p:cNvSpPr>
          <p:nvPr>
            <p:ph idx="1"/>
          </p:nvPr>
        </p:nvSpPr>
        <p:spPr>
          <a:xfrm>
            <a:off x="1371600" y="1981200"/>
            <a:ext cx="7086600" cy="4114800"/>
          </a:xfrm>
        </p:spPr>
        <p:txBody>
          <a:bodyPr/>
          <a:lstStyle/>
          <a:p>
            <a:r>
              <a:rPr lang="en-US" sz="2800" dirty="0" smtClean="0"/>
              <a:t>Start </a:t>
            </a:r>
            <a:r>
              <a:rPr lang="en-US" sz="2800" dirty="0"/>
              <a:t>with "I am so happy and grateful now that..." and finish the sentence (or paragraph) telling the Universe what it is that you want. Write it in the present tense as if you have it right now. Avoid negation terms (see Warnings for more on this). Every day until your wish comes true, close your eyes and imagine your desire as if it's happening right now.</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6</a:t>
            </a:fld>
            <a:endParaRPr lang="en-US">
              <a:solidFill>
                <a:srgbClr val="FFFFFF"/>
              </a:solidFill>
            </a:endParaRPr>
          </a:p>
        </p:txBody>
      </p:sp>
    </p:spTree>
    <p:extLst>
      <p:ext uri="{BB962C8B-B14F-4D97-AF65-F5344CB8AC3E}">
        <p14:creationId xmlns:p14="http://schemas.microsoft.com/office/powerpoint/2010/main" val="40531694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FFFF"/>
                </a:solidFill>
                <a:effectLst/>
                <a:ea typeface="+mn-ea"/>
                <a:cs typeface="+mn-cs"/>
              </a:rPr>
              <a:t>5 Feel </a:t>
            </a:r>
            <a:r>
              <a:rPr lang="en-US" sz="3200" b="1" dirty="0">
                <a:solidFill>
                  <a:srgbClr val="FFFFFF"/>
                </a:solidFill>
                <a:effectLst/>
                <a:ea typeface="+mn-ea"/>
                <a:cs typeface="+mn-cs"/>
              </a:rPr>
              <a:t>it.</a:t>
            </a:r>
            <a:endParaRPr lang="en-US" dirty="0"/>
          </a:p>
        </p:txBody>
      </p:sp>
      <p:sp>
        <p:nvSpPr>
          <p:cNvPr id="3" name="Content Placeholder 2"/>
          <p:cNvSpPr>
            <a:spLocks noGrp="1"/>
          </p:cNvSpPr>
          <p:nvPr>
            <p:ph idx="1"/>
          </p:nvPr>
        </p:nvSpPr>
        <p:spPr>
          <a:xfrm>
            <a:off x="1219200" y="1981200"/>
            <a:ext cx="7543800" cy="4114800"/>
          </a:xfrm>
        </p:spPr>
        <p:txBody>
          <a:bodyPr/>
          <a:lstStyle/>
          <a:p>
            <a:r>
              <a:rPr lang="en-US" sz="2800" dirty="0" smtClean="0"/>
              <a:t>Feel </a:t>
            </a:r>
            <a:r>
              <a:rPr lang="en-US" sz="2800" dirty="0"/>
              <a:t>the way you will now after receiving your wish. You must act, speak, and think as if you are receiving it now. This is actually the most important, powerful step in using the Law of Attraction because this is where it starts working, and sometimes if you do this you don't feel like you need it anymore because you FEEL like you already have it! and then the universe will manifest this thought and feeling and you will receive it.</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7</a:t>
            </a:fld>
            <a:endParaRPr lang="en-US">
              <a:solidFill>
                <a:srgbClr val="FFFFFF"/>
              </a:solidFill>
            </a:endParaRPr>
          </a:p>
        </p:txBody>
      </p:sp>
    </p:spTree>
    <p:extLst>
      <p:ext uri="{BB962C8B-B14F-4D97-AF65-F5344CB8AC3E}">
        <p14:creationId xmlns:p14="http://schemas.microsoft.com/office/powerpoint/2010/main" val="10527471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FFFF"/>
                </a:solidFill>
                <a:effectLst/>
                <a:ea typeface="+mn-ea"/>
                <a:cs typeface="+mn-cs"/>
              </a:rPr>
              <a:t>6 Show </a:t>
            </a:r>
            <a:r>
              <a:rPr lang="en-US" sz="3200" b="1" dirty="0">
                <a:solidFill>
                  <a:srgbClr val="FFFFFF"/>
                </a:solidFill>
                <a:effectLst/>
                <a:ea typeface="+mn-ea"/>
                <a:cs typeface="+mn-cs"/>
              </a:rPr>
              <a:t>gratitude.</a:t>
            </a:r>
            <a:endParaRPr lang="en-US" sz="5400" dirty="0"/>
          </a:p>
        </p:txBody>
      </p:sp>
      <p:sp>
        <p:nvSpPr>
          <p:cNvPr id="3" name="Content Placeholder 2"/>
          <p:cNvSpPr>
            <a:spLocks noGrp="1"/>
          </p:cNvSpPr>
          <p:nvPr>
            <p:ph idx="1"/>
          </p:nvPr>
        </p:nvSpPr>
        <p:spPr>
          <a:xfrm>
            <a:off x="1371600" y="1981200"/>
            <a:ext cx="7391400" cy="4114800"/>
          </a:xfrm>
        </p:spPr>
        <p:txBody>
          <a:bodyPr/>
          <a:lstStyle/>
          <a:p>
            <a:r>
              <a:rPr lang="en-US" sz="2000" dirty="0" smtClean="0"/>
              <a:t>Write </a:t>
            </a:r>
            <a:r>
              <a:rPr lang="en-US" sz="2000" dirty="0"/>
              <a:t>down all the things the Universe has given you. Be thankful for what you already have and be thankful for all the things the Universe has given you. The Universe has done a lot of things for us. Paying the Universe back with some gratitude will motivate the Universe to do even more things and will draw more things into your life. If you were once bullied and that person stopped, that's one thing to be thankful for. If the person you're crushing on likes you back, or doesn't but she/he didn't send their lover out to hurt you, that's another thing to thank the Universe for. You should also thank the Universe for this process too. Showing gratitude will turbo boost the Universe to manifest your request faster.</a:t>
            </a:r>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8</a:t>
            </a:fld>
            <a:endParaRPr lang="en-US">
              <a:solidFill>
                <a:srgbClr val="FFFFFF"/>
              </a:solidFill>
            </a:endParaRPr>
          </a:p>
        </p:txBody>
      </p:sp>
    </p:spTree>
    <p:extLst>
      <p:ext uri="{BB962C8B-B14F-4D97-AF65-F5344CB8AC3E}">
        <p14:creationId xmlns:p14="http://schemas.microsoft.com/office/powerpoint/2010/main" val="80557247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FF"/>
                </a:solidFill>
                <a:effectLst/>
                <a:ea typeface="+mn-ea"/>
                <a:cs typeface="+mn-cs"/>
              </a:rPr>
              <a:t>7 Trust </a:t>
            </a:r>
            <a:r>
              <a:rPr lang="en-US" sz="3600" b="1" dirty="0">
                <a:solidFill>
                  <a:srgbClr val="FFFFFF"/>
                </a:solidFill>
                <a:effectLst/>
                <a:ea typeface="+mn-ea"/>
                <a:cs typeface="+mn-cs"/>
              </a:rPr>
              <a:t>the Universe.</a:t>
            </a:r>
            <a:endParaRPr lang="en-US" sz="7200" dirty="0"/>
          </a:p>
        </p:txBody>
      </p:sp>
      <p:sp>
        <p:nvSpPr>
          <p:cNvPr id="3" name="Content Placeholder 2"/>
          <p:cNvSpPr>
            <a:spLocks noGrp="1"/>
          </p:cNvSpPr>
          <p:nvPr>
            <p:ph idx="1"/>
          </p:nvPr>
        </p:nvSpPr>
        <p:spPr>
          <a:xfrm>
            <a:off x="1371600" y="1981200"/>
            <a:ext cx="7391400" cy="4114800"/>
          </a:xfrm>
        </p:spPr>
        <p:txBody>
          <a:bodyPr/>
          <a:lstStyle/>
          <a:p>
            <a:r>
              <a:rPr lang="en-US" sz="2000" dirty="0" smtClean="0"/>
              <a:t>Imagine </a:t>
            </a:r>
            <a:r>
              <a:rPr lang="en-US" sz="2000" dirty="0"/>
              <a:t>an alternate dimension that is almost exactly like the real world but whatever you truly desire comes true in an instant. See yourself in that dimension, where whatever you ask the Universe for comes to you in an instant. Don't look for what you asked for; this is where people tend to mess up. If you have to keep an eye out for an event that manifests your wish, it's only telling the Universe you don't have it and you will attract...not having it. Be patient. Don't get upset if these things don't happen immediately. Don't stress the "how" of things. Let the Universe do it for you. When you take the Universe's job of worrying about the "how", this says you're lacking faith and that you're telling the Universe what to do when the Universe has far greater knowledge and power than human mankind.</a:t>
            </a:r>
          </a:p>
          <a:p>
            <a:endParaRPr lang="en-US" sz="2000" dirty="0"/>
          </a:p>
        </p:txBody>
      </p:sp>
      <p:sp>
        <p:nvSpPr>
          <p:cNvPr id="4" name="Date Placeholder 3"/>
          <p:cNvSpPr>
            <a:spLocks noGrp="1"/>
          </p:cNvSpPr>
          <p:nvPr>
            <p:ph type="dt" sz="half" idx="10"/>
          </p:nvPr>
        </p:nvSpPr>
        <p:spPr/>
        <p:txBody>
          <a:bodyPr/>
          <a:lstStyle/>
          <a:p>
            <a:fld id="{27A18413-A2ED-431C-8AE4-C60054B4076E}" type="datetime1">
              <a:rPr lang="en-US" smtClean="0">
                <a:solidFill>
                  <a:srgbClr val="FFFFFF"/>
                </a:solidFill>
              </a:rPr>
              <a:pPr/>
              <a:t>12/4/2013</a:t>
            </a:fld>
            <a:endParaRPr lang="en-US">
              <a:solidFill>
                <a:srgbClr val="FFFFFF"/>
              </a:solidFill>
            </a:endParaRPr>
          </a:p>
        </p:txBody>
      </p:sp>
      <p:sp>
        <p:nvSpPr>
          <p:cNvPr id="5" name="Footer Placeholder 4"/>
          <p:cNvSpPr>
            <a:spLocks noGrp="1"/>
          </p:cNvSpPr>
          <p:nvPr>
            <p:ph type="ftr" sz="quarter" idx="11"/>
          </p:nvPr>
        </p:nvSpPr>
        <p:spPr/>
        <p:txBody>
          <a:bodyPr/>
          <a:lstStyle/>
          <a:p>
            <a:r>
              <a:rPr lang="en-US" smtClean="0">
                <a:solidFill>
                  <a:srgbClr val="FFFFFF"/>
                </a:solidFill>
              </a:rPr>
              <a:t>www.carehrm.com</a:t>
            </a:r>
            <a:endParaRPr lang="en-US">
              <a:solidFill>
                <a:srgbClr val="FFFFFF"/>
              </a:solidFill>
            </a:endParaRPr>
          </a:p>
        </p:txBody>
      </p:sp>
      <p:sp>
        <p:nvSpPr>
          <p:cNvPr id="6" name="Slide Number Placeholder 5"/>
          <p:cNvSpPr>
            <a:spLocks noGrp="1"/>
          </p:cNvSpPr>
          <p:nvPr>
            <p:ph type="sldNum" sz="quarter" idx="12"/>
          </p:nvPr>
        </p:nvSpPr>
        <p:spPr/>
        <p:txBody>
          <a:bodyPr/>
          <a:lstStyle/>
          <a:p>
            <a:fld id="{C850817F-5CDD-4A3C-9C8A-EFEE4896B97C}" type="slidenum">
              <a:rPr lang="en-US" smtClean="0">
                <a:solidFill>
                  <a:srgbClr val="FFFFFF"/>
                </a:solidFill>
              </a:rPr>
              <a:pPr/>
              <a:t>9</a:t>
            </a:fld>
            <a:endParaRPr lang="en-US">
              <a:solidFill>
                <a:srgbClr val="FFFFFF"/>
              </a:solidFill>
            </a:endParaRPr>
          </a:p>
        </p:txBody>
      </p:sp>
    </p:spTree>
    <p:extLst>
      <p:ext uri="{BB962C8B-B14F-4D97-AF65-F5344CB8AC3E}">
        <p14:creationId xmlns:p14="http://schemas.microsoft.com/office/powerpoint/2010/main" val="30972262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283</TotalTime>
  <Words>767</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Project Overview</vt:lpstr>
      <vt:lpstr>How to Use the Law of Attraction</vt:lpstr>
      <vt:lpstr>PowerPoint Presentation</vt:lpstr>
      <vt:lpstr>1 Relax your mind.</vt:lpstr>
      <vt:lpstr>2 Be sure about what you want and when you do decide don't doubt yourself.</vt:lpstr>
      <vt:lpstr>3 Ask the Universe for it.</vt:lpstr>
      <vt:lpstr>4 Write your wish down.</vt:lpstr>
      <vt:lpstr>5 Feel it.</vt:lpstr>
      <vt:lpstr>6 Show gratitude.</vt:lpstr>
      <vt:lpstr>7 Trust the Universe.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the Law of Attraction</dc:title>
  <dc:creator>Ashok</dc:creator>
  <cp:lastModifiedBy>Ashok</cp:lastModifiedBy>
  <cp:revision>7</cp:revision>
  <dcterms:created xsi:type="dcterms:W3CDTF">2013-11-20T08:51:25Z</dcterms:created>
  <dcterms:modified xsi:type="dcterms:W3CDTF">2013-12-04T05:13:35Z</dcterms:modified>
</cp:coreProperties>
</file>