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ata17.xml" ContentType="application/vnd.openxmlformats-officedocument.drawingml.diagramData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notesSlides/notesSlide12.xml" ContentType="application/vnd.openxmlformats-officedocument.presentationml.notesSlide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bin" ContentType="application/vnd.openxmlformats-officedocument.oleObject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diagrams/drawing19.xml" ContentType="application/vnd.ms-office.drawingml.diagramDrawing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docProps/app.xml" ContentType="application/vnd.openxmlformats-officedocument.extended-properties+xml"/>
  <Override PartName="/ppt/diagrams/drawing17.xml" ContentType="application/vnd.ms-office.drawingml.diagramDrawing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notesSlides/notesSlide13.xml" ContentType="application/vnd.openxmlformats-officedocument.presentationml.notesSlide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diagrams/colors7.xml" ContentType="application/vnd.openxmlformats-officedocument.drawingml.diagramColors+xml"/>
  <Override PartName="/ppt/notesSlides/notesSlide11.xml" ContentType="application/vnd.openxmlformats-officedocument.presentationml.notesSlide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20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notesSlides/notesSlide10.xml" ContentType="application/vnd.openxmlformats-officedocument.presentationml.notesSlid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23" r:id="rId2"/>
    <p:sldId id="377" r:id="rId3"/>
    <p:sldId id="363" r:id="rId4"/>
    <p:sldId id="400" r:id="rId5"/>
    <p:sldId id="331" r:id="rId6"/>
    <p:sldId id="388" r:id="rId7"/>
    <p:sldId id="394" r:id="rId8"/>
    <p:sldId id="390" r:id="rId9"/>
    <p:sldId id="391" r:id="rId10"/>
    <p:sldId id="401" r:id="rId11"/>
    <p:sldId id="392" r:id="rId12"/>
    <p:sldId id="395" r:id="rId13"/>
    <p:sldId id="396" r:id="rId14"/>
    <p:sldId id="389" r:id="rId15"/>
    <p:sldId id="364" r:id="rId16"/>
    <p:sldId id="384" r:id="rId17"/>
    <p:sldId id="397" r:id="rId18"/>
    <p:sldId id="381" r:id="rId19"/>
    <p:sldId id="398" r:id="rId20"/>
    <p:sldId id="380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9900"/>
    <a:srgbClr val="0000FF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617" autoAdjust="0"/>
    <p:restoredTop sz="94607" autoAdjust="0"/>
  </p:normalViewPr>
  <p:slideViewPr>
    <p:cSldViewPr>
      <p:cViewPr>
        <p:scale>
          <a:sx n="86" d="100"/>
          <a:sy n="86" d="100"/>
        </p:scale>
        <p:origin x="-210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Relationship Id="rId4" Type="http://schemas.openxmlformats.org/officeDocument/2006/relationships/image" Target="../media/image11.jpeg"/></Relationships>
</file>

<file path=ppt/diagrams/_rels/data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Relationship Id="rId4" Type="http://schemas.openxmlformats.org/officeDocument/2006/relationships/image" Target="../media/image11.jpeg"/></Relationships>
</file>

<file path=ppt/diagrams/_rels/data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Relationship Id="rId4" Type="http://schemas.openxmlformats.org/officeDocument/2006/relationships/image" Target="../media/image11.jpe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Relationship Id="rId4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1D7120-98D5-422F-BD00-E88405180B84}" type="doc">
      <dgm:prSet loTypeId="urn:microsoft.com/office/officeart/2005/8/layout/vList2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58C230F-07A8-4C37-91AE-02FFF5D45AA2}" type="pres">
      <dgm:prSet presAssocID="{5A1D7120-98D5-422F-BD00-E88405180B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A2BF9E38-68A9-4DDC-8A80-2611D958D847}" type="presOf" srcId="{5A1D7120-98D5-422F-BD00-E88405180B84}" destId="{458C230F-07A8-4C37-91AE-02FFF5D45AA2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20AA90D-A476-4428-9896-3B8404987AB8}" type="doc">
      <dgm:prSet loTypeId="urn:microsoft.com/office/officeart/2005/8/layout/vList3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24F78A6-8534-45BE-AA7C-84801DBA1E8A}">
      <dgm:prSet custT="1"/>
      <dgm:spPr/>
      <dgm:t>
        <a:bodyPr/>
        <a:lstStyle/>
        <a:p>
          <a:pPr rtl="0"/>
          <a:r>
            <a:rPr lang="en-US" sz="5400" dirty="0" smtClean="0"/>
            <a:t>PASSION</a:t>
          </a:r>
          <a:endParaRPr lang="en-US" sz="5400" baseline="-25000" dirty="0">
            <a:latin typeface="Engravers MT" pitchFamily="18" charset="0"/>
          </a:endParaRPr>
        </a:p>
      </dgm:t>
    </dgm:pt>
    <dgm:pt modelId="{E4B6A9EC-1855-4F0D-AAE3-820E00AC5BE4}" type="parTrans" cxnId="{DD831CC1-DB9B-4E40-BE5A-E563D1D509FE}">
      <dgm:prSet/>
      <dgm:spPr/>
      <dgm:t>
        <a:bodyPr/>
        <a:lstStyle/>
        <a:p>
          <a:endParaRPr lang="en-US"/>
        </a:p>
      </dgm:t>
    </dgm:pt>
    <dgm:pt modelId="{31807379-C967-49AE-A23C-EAF55FF9DCCB}" type="sibTrans" cxnId="{DD831CC1-DB9B-4E40-BE5A-E563D1D509FE}">
      <dgm:prSet/>
      <dgm:spPr/>
      <dgm:t>
        <a:bodyPr/>
        <a:lstStyle/>
        <a:p>
          <a:endParaRPr lang="en-US"/>
        </a:p>
      </dgm:t>
    </dgm:pt>
    <dgm:pt modelId="{1476174C-D96F-4D62-8ACC-2D8F6CF5C68A}">
      <dgm:prSet custT="1"/>
      <dgm:spPr/>
      <dgm:t>
        <a:bodyPr/>
        <a:lstStyle/>
        <a:p>
          <a:pPr rtl="0"/>
          <a:r>
            <a:rPr lang="en-US" sz="4400" dirty="0" smtClean="0"/>
            <a:t>POTTENTIAL</a:t>
          </a:r>
          <a:endParaRPr lang="en-US" sz="4400" dirty="0">
            <a:latin typeface="Engravers MT" pitchFamily="18" charset="0"/>
          </a:endParaRPr>
        </a:p>
      </dgm:t>
    </dgm:pt>
    <dgm:pt modelId="{7CDF2637-0E7D-46C0-BCF7-EA210AD3573F}" type="parTrans" cxnId="{0BB6D288-910B-4113-A991-B8394848D497}">
      <dgm:prSet/>
      <dgm:spPr/>
      <dgm:t>
        <a:bodyPr/>
        <a:lstStyle/>
        <a:p>
          <a:endParaRPr lang="en-US"/>
        </a:p>
      </dgm:t>
    </dgm:pt>
    <dgm:pt modelId="{98B604EF-C1A9-4669-B43C-2BC8FA42A22E}" type="sibTrans" cxnId="{0BB6D288-910B-4113-A991-B8394848D497}">
      <dgm:prSet/>
      <dgm:spPr/>
      <dgm:t>
        <a:bodyPr/>
        <a:lstStyle/>
        <a:p>
          <a:endParaRPr lang="en-US"/>
        </a:p>
      </dgm:t>
    </dgm:pt>
    <dgm:pt modelId="{FFE1331D-E46C-4401-8563-47A7B9C80CCC}">
      <dgm:prSet custT="1"/>
      <dgm:spPr/>
      <dgm:t>
        <a:bodyPr/>
        <a:lstStyle/>
        <a:p>
          <a:pPr rtl="0"/>
          <a:r>
            <a:rPr lang="en-US" sz="4400" dirty="0" smtClean="0"/>
            <a:t>PURPOSE</a:t>
          </a:r>
          <a:endParaRPr lang="en-US" sz="4400" dirty="0">
            <a:latin typeface="Engravers MT" pitchFamily="18" charset="0"/>
          </a:endParaRPr>
        </a:p>
      </dgm:t>
    </dgm:pt>
    <dgm:pt modelId="{7B8BBEA7-90DC-42F5-BFA9-8215B2EE0FEF}" type="parTrans" cxnId="{9A7B43BF-0164-4E08-99A3-CACE3B2FF6E8}">
      <dgm:prSet/>
      <dgm:spPr/>
      <dgm:t>
        <a:bodyPr/>
        <a:lstStyle/>
        <a:p>
          <a:endParaRPr lang="en-US"/>
        </a:p>
      </dgm:t>
    </dgm:pt>
    <dgm:pt modelId="{1EB196CE-8A0A-437B-AF7F-E9E7268C2B19}" type="sibTrans" cxnId="{9A7B43BF-0164-4E08-99A3-CACE3B2FF6E8}">
      <dgm:prSet/>
      <dgm:spPr/>
      <dgm:t>
        <a:bodyPr/>
        <a:lstStyle/>
        <a:p>
          <a:endParaRPr lang="en-US"/>
        </a:p>
      </dgm:t>
    </dgm:pt>
    <dgm:pt modelId="{8966EF02-6A05-48F4-A0E0-8A1BF4960719}">
      <dgm:prSet custT="1"/>
      <dgm:spPr/>
      <dgm:t>
        <a:bodyPr/>
        <a:lstStyle/>
        <a:p>
          <a:pPr rtl="0"/>
          <a:r>
            <a:rPr lang="en-US" sz="3600" dirty="0" smtClean="0"/>
            <a:t>PERSEVERENCE</a:t>
          </a:r>
          <a:endParaRPr lang="en-US" sz="3600" dirty="0">
            <a:latin typeface="Engravers MT" pitchFamily="18" charset="0"/>
          </a:endParaRPr>
        </a:p>
      </dgm:t>
    </dgm:pt>
    <dgm:pt modelId="{1AB1533B-22E6-49EC-9337-3CD1E4DC4FE5}" type="parTrans" cxnId="{292AEEB4-593F-4075-85BD-062EB73CE9C2}">
      <dgm:prSet/>
      <dgm:spPr/>
      <dgm:t>
        <a:bodyPr/>
        <a:lstStyle/>
        <a:p>
          <a:endParaRPr lang="en-US"/>
        </a:p>
      </dgm:t>
    </dgm:pt>
    <dgm:pt modelId="{376D36F1-2E26-468F-AE43-E7196810E578}" type="sibTrans" cxnId="{292AEEB4-593F-4075-85BD-062EB73CE9C2}">
      <dgm:prSet/>
      <dgm:spPr/>
      <dgm:t>
        <a:bodyPr/>
        <a:lstStyle/>
        <a:p>
          <a:endParaRPr lang="en-US"/>
        </a:p>
      </dgm:t>
    </dgm:pt>
    <dgm:pt modelId="{1169EB4B-7C8B-4815-938C-3F0A00AF602D}" type="pres">
      <dgm:prSet presAssocID="{F20AA90D-A476-4428-9896-3B8404987AB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3EA096-DCA3-46C2-ABBC-5B4FB7E6F92B}" type="pres">
      <dgm:prSet presAssocID="{024F78A6-8534-45BE-AA7C-84801DBA1E8A}" presName="composite" presStyleCnt="0"/>
      <dgm:spPr/>
    </dgm:pt>
    <dgm:pt modelId="{3472CF9D-685E-4A82-A787-D06B4016EE99}" type="pres">
      <dgm:prSet presAssocID="{024F78A6-8534-45BE-AA7C-84801DBA1E8A}" presName="imgShp" presStyleLbl="fgImgPlace1" presStyleIdx="0" presStyleCnt="4" custScaleX="179784" custLinFactNeighborX="-57419" custLinFactNeighborY="561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020AB5E-B015-4471-83F5-FA7F1BFFB9E5}" type="pres">
      <dgm:prSet presAssocID="{024F78A6-8534-45BE-AA7C-84801DBA1E8A}" presName="txShp" presStyleLbl="node1" presStyleIdx="0" presStyleCnt="4" custScaleX="118718" custLinFactNeighborX="5701" custLinFactNeighborY="200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71868-BBA1-49EE-AE9E-7E51EAA5786E}" type="pres">
      <dgm:prSet presAssocID="{31807379-C967-49AE-A23C-EAF55FF9DCCB}" presName="spacing" presStyleCnt="0"/>
      <dgm:spPr/>
    </dgm:pt>
    <dgm:pt modelId="{618B73EB-E715-4D81-BAA7-D495724247B8}" type="pres">
      <dgm:prSet presAssocID="{1476174C-D96F-4D62-8ACC-2D8F6CF5C68A}" presName="composite" presStyleCnt="0"/>
      <dgm:spPr/>
    </dgm:pt>
    <dgm:pt modelId="{3278B2A5-231F-47C2-B282-C41EBD98D898}" type="pres">
      <dgm:prSet presAssocID="{1476174C-D96F-4D62-8ACC-2D8F6CF5C68A}" presName="imgShp" presStyleLbl="fgImgPlace1" presStyleIdx="1" presStyleCnt="4" custScaleX="179435" custLinFactNeighborX="-61079" custLinFactNeighborY="106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FF761E15-67D3-4B34-95CA-E0E5EFF5718B}" type="pres">
      <dgm:prSet presAssocID="{1476174C-D96F-4D62-8ACC-2D8F6CF5C68A}" presName="txShp" presStyleLbl="node1" presStyleIdx="1" presStyleCnt="4" custScaleX="118512" custLinFactNeighborX="4186" custLinFactNeighborY="-26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D53009-F77D-4FAD-A442-BD74AAC66D62}" type="pres">
      <dgm:prSet presAssocID="{98B604EF-C1A9-4669-B43C-2BC8FA42A22E}" presName="spacing" presStyleCnt="0"/>
      <dgm:spPr/>
    </dgm:pt>
    <dgm:pt modelId="{4586EE9E-0633-4C61-B401-26A90E494EB1}" type="pres">
      <dgm:prSet presAssocID="{FFE1331D-E46C-4401-8563-47A7B9C80CCC}" presName="composite" presStyleCnt="0"/>
      <dgm:spPr/>
    </dgm:pt>
    <dgm:pt modelId="{224E626B-252F-41E1-9B54-20902EB21859}" type="pres">
      <dgm:prSet presAssocID="{FFE1331D-E46C-4401-8563-47A7B9C80CCC}" presName="imgShp" presStyleLbl="fgImgPlace1" presStyleIdx="2" presStyleCnt="4" custScaleX="178555" custLinFactNeighborX="-61299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203EFAB-06A2-44E1-981A-55DB2854D108}" type="pres">
      <dgm:prSet presAssocID="{FFE1331D-E46C-4401-8563-47A7B9C80CCC}" presName="txShp" presStyleLbl="node1" presStyleIdx="2" presStyleCnt="4" custScaleX="118512" custLinFactNeighborX="-212" custLinFactNeighborY="3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70A45-0098-48BE-8E69-40477446933E}" type="pres">
      <dgm:prSet presAssocID="{1EB196CE-8A0A-437B-AF7F-E9E7268C2B19}" presName="spacing" presStyleCnt="0"/>
      <dgm:spPr/>
    </dgm:pt>
    <dgm:pt modelId="{F10A6A39-F8A5-4759-9E63-B1B471E1AA9E}" type="pres">
      <dgm:prSet presAssocID="{8966EF02-6A05-48F4-A0E0-8A1BF4960719}" presName="composite" presStyleCnt="0"/>
      <dgm:spPr/>
    </dgm:pt>
    <dgm:pt modelId="{2F3DD045-2E5B-417D-9CD3-3756C349A12C}" type="pres">
      <dgm:prSet presAssocID="{8966EF02-6A05-48F4-A0E0-8A1BF4960719}" presName="imgShp" presStyleLbl="fgImgPlace1" presStyleIdx="3" presStyleCnt="4" custScaleX="179087" custLinFactNeighborX="-56649" custLinFactNeighborY="232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8931AF1A-DE9A-4841-93C0-21E6C3CD87BE}" type="pres">
      <dgm:prSet presAssocID="{8966EF02-6A05-48F4-A0E0-8A1BF4960719}" presName="txShp" presStyleLbl="node1" presStyleIdx="3" presStyleCnt="4" custScaleX="1187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70E5C8-BCFD-4110-B085-DAEF88C9AA42}" type="presOf" srcId="{F20AA90D-A476-4428-9896-3B8404987AB8}" destId="{1169EB4B-7C8B-4815-938C-3F0A00AF602D}" srcOrd="0" destOrd="0" presId="urn:microsoft.com/office/officeart/2005/8/layout/vList3"/>
    <dgm:cxn modelId="{9ED5B133-5D79-4816-B80B-60EAB52F0770}" type="presOf" srcId="{1476174C-D96F-4D62-8ACC-2D8F6CF5C68A}" destId="{FF761E15-67D3-4B34-95CA-E0E5EFF5718B}" srcOrd="0" destOrd="0" presId="urn:microsoft.com/office/officeart/2005/8/layout/vList3"/>
    <dgm:cxn modelId="{0BB6D288-910B-4113-A991-B8394848D497}" srcId="{F20AA90D-A476-4428-9896-3B8404987AB8}" destId="{1476174C-D96F-4D62-8ACC-2D8F6CF5C68A}" srcOrd="1" destOrd="0" parTransId="{7CDF2637-0E7D-46C0-BCF7-EA210AD3573F}" sibTransId="{98B604EF-C1A9-4669-B43C-2BC8FA42A22E}"/>
    <dgm:cxn modelId="{292AEEB4-593F-4075-85BD-062EB73CE9C2}" srcId="{F20AA90D-A476-4428-9896-3B8404987AB8}" destId="{8966EF02-6A05-48F4-A0E0-8A1BF4960719}" srcOrd="3" destOrd="0" parTransId="{1AB1533B-22E6-49EC-9337-3CD1E4DC4FE5}" sibTransId="{376D36F1-2E26-468F-AE43-E7196810E578}"/>
    <dgm:cxn modelId="{076BAB47-21A3-4CDB-8B9F-5CF578CC82A0}" type="presOf" srcId="{8966EF02-6A05-48F4-A0E0-8A1BF4960719}" destId="{8931AF1A-DE9A-4841-93C0-21E6C3CD87BE}" srcOrd="0" destOrd="0" presId="urn:microsoft.com/office/officeart/2005/8/layout/vList3"/>
    <dgm:cxn modelId="{F642479D-8C9A-42DD-B4AA-4DDC01F11398}" type="presOf" srcId="{024F78A6-8534-45BE-AA7C-84801DBA1E8A}" destId="{2020AB5E-B015-4471-83F5-FA7F1BFFB9E5}" srcOrd="0" destOrd="0" presId="urn:microsoft.com/office/officeart/2005/8/layout/vList3"/>
    <dgm:cxn modelId="{DD831CC1-DB9B-4E40-BE5A-E563D1D509FE}" srcId="{F20AA90D-A476-4428-9896-3B8404987AB8}" destId="{024F78A6-8534-45BE-AA7C-84801DBA1E8A}" srcOrd="0" destOrd="0" parTransId="{E4B6A9EC-1855-4F0D-AAE3-820E00AC5BE4}" sibTransId="{31807379-C967-49AE-A23C-EAF55FF9DCCB}"/>
    <dgm:cxn modelId="{E7EBFAFE-36B7-4A40-A36F-AA24CBD445A3}" type="presOf" srcId="{FFE1331D-E46C-4401-8563-47A7B9C80CCC}" destId="{9203EFAB-06A2-44E1-981A-55DB2854D108}" srcOrd="0" destOrd="0" presId="urn:microsoft.com/office/officeart/2005/8/layout/vList3"/>
    <dgm:cxn modelId="{9A7B43BF-0164-4E08-99A3-CACE3B2FF6E8}" srcId="{F20AA90D-A476-4428-9896-3B8404987AB8}" destId="{FFE1331D-E46C-4401-8563-47A7B9C80CCC}" srcOrd="2" destOrd="0" parTransId="{7B8BBEA7-90DC-42F5-BFA9-8215B2EE0FEF}" sibTransId="{1EB196CE-8A0A-437B-AF7F-E9E7268C2B19}"/>
    <dgm:cxn modelId="{DE040C68-B7B8-4765-AED1-C3AFFC0878DA}" type="presParOf" srcId="{1169EB4B-7C8B-4815-938C-3F0A00AF602D}" destId="{F43EA096-DCA3-46C2-ABBC-5B4FB7E6F92B}" srcOrd="0" destOrd="0" presId="urn:microsoft.com/office/officeart/2005/8/layout/vList3"/>
    <dgm:cxn modelId="{180A6797-BB3D-4845-BCED-37912F5E653A}" type="presParOf" srcId="{F43EA096-DCA3-46C2-ABBC-5B4FB7E6F92B}" destId="{3472CF9D-685E-4A82-A787-D06B4016EE99}" srcOrd="0" destOrd="0" presId="urn:microsoft.com/office/officeart/2005/8/layout/vList3"/>
    <dgm:cxn modelId="{D28B1E31-43EC-4C0E-BBB7-B636AAF4864D}" type="presParOf" srcId="{F43EA096-DCA3-46C2-ABBC-5B4FB7E6F92B}" destId="{2020AB5E-B015-4471-83F5-FA7F1BFFB9E5}" srcOrd="1" destOrd="0" presId="urn:microsoft.com/office/officeart/2005/8/layout/vList3"/>
    <dgm:cxn modelId="{4844D714-ECBC-4382-8F60-C55B52701712}" type="presParOf" srcId="{1169EB4B-7C8B-4815-938C-3F0A00AF602D}" destId="{3D271868-BBA1-49EE-AE9E-7E51EAA5786E}" srcOrd="1" destOrd="0" presId="urn:microsoft.com/office/officeart/2005/8/layout/vList3"/>
    <dgm:cxn modelId="{1BF55ED1-A587-4738-BE0D-8012AB43B08A}" type="presParOf" srcId="{1169EB4B-7C8B-4815-938C-3F0A00AF602D}" destId="{618B73EB-E715-4D81-BAA7-D495724247B8}" srcOrd="2" destOrd="0" presId="urn:microsoft.com/office/officeart/2005/8/layout/vList3"/>
    <dgm:cxn modelId="{643DEB84-8360-4C3C-ADF2-F289D9CB210B}" type="presParOf" srcId="{618B73EB-E715-4D81-BAA7-D495724247B8}" destId="{3278B2A5-231F-47C2-B282-C41EBD98D898}" srcOrd="0" destOrd="0" presId="urn:microsoft.com/office/officeart/2005/8/layout/vList3"/>
    <dgm:cxn modelId="{E5757643-F4D2-48E4-85A4-F42000FCBDAB}" type="presParOf" srcId="{618B73EB-E715-4D81-BAA7-D495724247B8}" destId="{FF761E15-67D3-4B34-95CA-E0E5EFF5718B}" srcOrd="1" destOrd="0" presId="urn:microsoft.com/office/officeart/2005/8/layout/vList3"/>
    <dgm:cxn modelId="{34A003A1-14EA-47C0-9F71-8F47DED015C6}" type="presParOf" srcId="{1169EB4B-7C8B-4815-938C-3F0A00AF602D}" destId="{9CD53009-F77D-4FAD-A442-BD74AAC66D62}" srcOrd="3" destOrd="0" presId="urn:microsoft.com/office/officeart/2005/8/layout/vList3"/>
    <dgm:cxn modelId="{A964E370-A797-473E-8DE5-E137D2104448}" type="presParOf" srcId="{1169EB4B-7C8B-4815-938C-3F0A00AF602D}" destId="{4586EE9E-0633-4C61-B401-26A90E494EB1}" srcOrd="4" destOrd="0" presId="urn:microsoft.com/office/officeart/2005/8/layout/vList3"/>
    <dgm:cxn modelId="{F5943150-E440-4C56-ABAC-865A5B5EE7A4}" type="presParOf" srcId="{4586EE9E-0633-4C61-B401-26A90E494EB1}" destId="{224E626B-252F-41E1-9B54-20902EB21859}" srcOrd="0" destOrd="0" presId="urn:microsoft.com/office/officeart/2005/8/layout/vList3"/>
    <dgm:cxn modelId="{67CD3FD2-E13B-4A86-A401-CBC2C5971870}" type="presParOf" srcId="{4586EE9E-0633-4C61-B401-26A90E494EB1}" destId="{9203EFAB-06A2-44E1-981A-55DB2854D108}" srcOrd="1" destOrd="0" presId="urn:microsoft.com/office/officeart/2005/8/layout/vList3"/>
    <dgm:cxn modelId="{EC37F03D-DFF9-469B-9DF6-B2A59479A6F3}" type="presParOf" srcId="{1169EB4B-7C8B-4815-938C-3F0A00AF602D}" destId="{6B170A45-0098-48BE-8E69-40477446933E}" srcOrd="5" destOrd="0" presId="urn:microsoft.com/office/officeart/2005/8/layout/vList3"/>
    <dgm:cxn modelId="{B01D29A1-90F5-4B12-815D-B11658AC8DBA}" type="presParOf" srcId="{1169EB4B-7C8B-4815-938C-3F0A00AF602D}" destId="{F10A6A39-F8A5-4759-9E63-B1B471E1AA9E}" srcOrd="6" destOrd="0" presId="urn:microsoft.com/office/officeart/2005/8/layout/vList3"/>
    <dgm:cxn modelId="{87FA1EE1-4C38-4116-AB16-AE0167638B69}" type="presParOf" srcId="{F10A6A39-F8A5-4759-9E63-B1B471E1AA9E}" destId="{2F3DD045-2E5B-417D-9CD3-3756C349A12C}" srcOrd="0" destOrd="0" presId="urn:microsoft.com/office/officeart/2005/8/layout/vList3"/>
    <dgm:cxn modelId="{D69FC182-95B8-4490-8DFC-DD4A22EA57C4}" type="presParOf" srcId="{F10A6A39-F8A5-4759-9E63-B1B471E1AA9E}" destId="{8931AF1A-DE9A-4841-93C0-21E6C3CD87BE}" srcOrd="1" destOrd="0" presId="urn:microsoft.com/office/officeart/2005/8/layout/vList3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C2C0E4E-B955-4D11-A41D-FC8F61E52900}" type="doc">
      <dgm:prSet loTypeId="urn:microsoft.com/office/officeart/2005/8/layout/hierarchy4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7526F87-5BF9-4DB5-BC25-7E49CC43F7E2}">
      <dgm:prSet custT="1"/>
      <dgm:spPr/>
      <dgm:t>
        <a:bodyPr/>
        <a:lstStyle/>
        <a:p>
          <a:pPr rtl="0"/>
          <a:r>
            <a:rPr lang="en-U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 PS</a:t>
          </a:r>
          <a:endParaRPr lang="en-US" sz="5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6B7CD0-D4DD-4D69-A753-07B3B8834AB1}" type="parTrans" cxnId="{C632D471-ADD3-4ADA-AD15-030D71BF34FE}">
      <dgm:prSet/>
      <dgm:spPr/>
      <dgm:t>
        <a:bodyPr/>
        <a:lstStyle/>
        <a:p>
          <a:endParaRPr lang="en-US"/>
        </a:p>
      </dgm:t>
    </dgm:pt>
    <dgm:pt modelId="{C9A22A8F-64FC-4E5A-9C1B-550FA5C6BA05}" type="sibTrans" cxnId="{C632D471-ADD3-4ADA-AD15-030D71BF34FE}">
      <dgm:prSet/>
      <dgm:spPr/>
      <dgm:t>
        <a:bodyPr/>
        <a:lstStyle/>
        <a:p>
          <a:endParaRPr lang="en-US"/>
        </a:p>
      </dgm:t>
    </dgm:pt>
    <dgm:pt modelId="{FC4AD0A6-4767-495D-BCFC-346640670BE6}" type="pres">
      <dgm:prSet presAssocID="{9C2C0E4E-B955-4D11-A41D-FC8F61E52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D78F7B3-F094-4B96-96C2-B3A65DDA47B5}" type="pres">
      <dgm:prSet presAssocID="{F7526F87-5BF9-4DB5-BC25-7E49CC43F7E2}" presName="vertOne" presStyleCnt="0"/>
      <dgm:spPr/>
    </dgm:pt>
    <dgm:pt modelId="{6F3FC765-20E4-4A63-BF5A-D9964E1F81C1}" type="pres">
      <dgm:prSet presAssocID="{F7526F87-5BF9-4DB5-BC25-7E49CC43F7E2}" presName="txOne" presStyleLbl="node0" presStyleIdx="0" presStyleCnt="1" custScaleX="2463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710EB0-0818-44CC-9876-8B1197E62B2C}" type="pres">
      <dgm:prSet presAssocID="{F7526F87-5BF9-4DB5-BC25-7E49CC43F7E2}" presName="horzOne" presStyleCnt="0"/>
      <dgm:spPr/>
    </dgm:pt>
  </dgm:ptLst>
  <dgm:cxnLst>
    <dgm:cxn modelId="{FEBC56CA-89F4-4C5D-9587-D952BF0E3BAA}" type="presOf" srcId="{9C2C0E4E-B955-4D11-A41D-FC8F61E52900}" destId="{FC4AD0A6-4767-495D-BCFC-346640670BE6}" srcOrd="0" destOrd="0" presId="urn:microsoft.com/office/officeart/2005/8/layout/hierarchy4"/>
    <dgm:cxn modelId="{917DBD39-42C9-48FA-9DCA-ED423F0D385A}" type="presOf" srcId="{F7526F87-5BF9-4DB5-BC25-7E49CC43F7E2}" destId="{6F3FC765-20E4-4A63-BF5A-D9964E1F81C1}" srcOrd="0" destOrd="0" presId="urn:microsoft.com/office/officeart/2005/8/layout/hierarchy4"/>
    <dgm:cxn modelId="{C632D471-ADD3-4ADA-AD15-030D71BF34FE}" srcId="{9C2C0E4E-B955-4D11-A41D-FC8F61E52900}" destId="{F7526F87-5BF9-4DB5-BC25-7E49CC43F7E2}" srcOrd="0" destOrd="0" parTransId="{576B7CD0-D4DD-4D69-A753-07B3B8834AB1}" sibTransId="{C9A22A8F-64FC-4E5A-9C1B-550FA5C6BA05}"/>
    <dgm:cxn modelId="{4F8ECA07-299A-4AD6-9BBA-1458A25150B7}" type="presParOf" srcId="{FC4AD0A6-4767-495D-BCFC-346640670BE6}" destId="{ED78F7B3-F094-4B96-96C2-B3A65DDA47B5}" srcOrd="0" destOrd="0" presId="urn:microsoft.com/office/officeart/2005/8/layout/hierarchy4"/>
    <dgm:cxn modelId="{25056C96-9DD8-47AA-A400-87F4AA64E638}" type="presParOf" srcId="{ED78F7B3-F094-4B96-96C2-B3A65DDA47B5}" destId="{6F3FC765-20E4-4A63-BF5A-D9964E1F81C1}" srcOrd="0" destOrd="0" presId="urn:microsoft.com/office/officeart/2005/8/layout/hierarchy4"/>
    <dgm:cxn modelId="{2F010104-70B1-46A3-9C49-BD15B8CE00D7}" type="presParOf" srcId="{ED78F7B3-F094-4B96-96C2-B3A65DDA47B5}" destId="{E3710EB0-0818-44CC-9876-8B1197E62B2C}" srcOrd="1" destOrd="0" presId="urn:microsoft.com/office/officeart/2005/8/layout/hierarchy4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2E06852A-4973-4520-895B-18C699FCCE1C}" type="presOf" srcId="{FA09DBC8-7B8C-46A9-89F8-738881F02957}" destId="{C5A8CFB2-1A00-4EA3-9675-D9E0AAC7C449}" srcOrd="0" destOrd="0" presId="urn:microsoft.com/office/officeart/2005/8/layout/vList3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A5EBFEA-5A11-41A6-8AF0-55725501E42A}" type="doc">
      <dgm:prSet loTypeId="urn:microsoft.com/office/officeart/2005/8/layout/chart3" loCatId="relationship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8A5CFED-F479-4B38-82A6-E9A7677C9CD0}">
      <dgm:prSet/>
      <dgm:spPr/>
      <dgm:t>
        <a:bodyPr/>
        <a:lstStyle/>
        <a:p>
          <a:pPr rtl="0"/>
          <a:r>
            <a:rPr lang="en-US" dirty="0" smtClean="0"/>
            <a:t>communication</a:t>
          </a:r>
          <a:endParaRPr lang="en-US" dirty="0"/>
        </a:p>
      </dgm:t>
    </dgm:pt>
    <dgm:pt modelId="{E4EE5933-87B3-4764-A604-1FFE0E9A64E8}" type="parTrans" cxnId="{988624E7-1F34-4619-BE87-9729953DC06B}">
      <dgm:prSet/>
      <dgm:spPr/>
      <dgm:t>
        <a:bodyPr/>
        <a:lstStyle/>
        <a:p>
          <a:endParaRPr lang="en-US"/>
        </a:p>
      </dgm:t>
    </dgm:pt>
    <dgm:pt modelId="{25F36694-CE16-4A7B-8219-2321E1F8AF77}" type="sibTrans" cxnId="{988624E7-1F34-4619-BE87-9729953DC06B}">
      <dgm:prSet/>
      <dgm:spPr/>
      <dgm:t>
        <a:bodyPr/>
        <a:lstStyle/>
        <a:p>
          <a:endParaRPr lang="en-US"/>
        </a:p>
      </dgm:t>
    </dgm:pt>
    <dgm:pt modelId="{3D4361E0-26EC-419B-81E3-F0C8F212A987}">
      <dgm:prSet/>
      <dgm:spPr/>
      <dgm:t>
        <a:bodyPr/>
        <a:lstStyle/>
        <a:p>
          <a:pPr rtl="0"/>
          <a:r>
            <a:rPr lang="en-US" dirty="0" smtClean="0"/>
            <a:t>presentation</a:t>
          </a:r>
          <a:r>
            <a:rPr lang="en-US" b="1" dirty="0" smtClean="0"/>
            <a:t> </a:t>
          </a:r>
          <a:endParaRPr lang="en-US" dirty="0"/>
        </a:p>
      </dgm:t>
    </dgm:pt>
    <dgm:pt modelId="{13E5CCAD-B1BA-42D0-883B-BB9D657755F9}" type="parTrans" cxnId="{9115ED5B-3153-41F5-AD4C-7D912EDAC573}">
      <dgm:prSet/>
      <dgm:spPr/>
      <dgm:t>
        <a:bodyPr/>
        <a:lstStyle/>
        <a:p>
          <a:endParaRPr lang="en-US"/>
        </a:p>
      </dgm:t>
    </dgm:pt>
    <dgm:pt modelId="{12FAF6D9-FCBA-4B61-8C40-61275E32BB65}" type="sibTrans" cxnId="{9115ED5B-3153-41F5-AD4C-7D912EDAC573}">
      <dgm:prSet/>
      <dgm:spPr/>
      <dgm:t>
        <a:bodyPr/>
        <a:lstStyle/>
        <a:p>
          <a:endParaRPr lang="en-US"/>
        </a:p>
      </dgm:t>
    </dgm:pt>
    <dgm:pt modelId="{6D632492-552B-4547-BF0F-702549EB0E98}">
      <dgm:prSet custT="1"/>
      <dgm:spPr/>
      <dgm:t>
        <a:bodyPr/>
        <a:lstStyle/>
        <a:p>
          <a:pPr rtl="0"/>
          <a:r>
            <a:rPr lang="en-US" sz="2400" b="1" dirty="0" smtClean="0"/>
            <a:t>Consider </a:t>
          </a:r>
          <a:endParaRPr lang="en-US" sz="2400" dirty="0"/>
        </a:p>
      </dgm:t>
    </dgm:pt>
    <dgm:pt modelId="{6E6D9373-DBB3-4EC0-82F0-17DCED1B4E26}" type="parTrans" cxnId="{9C1B49C3-3CB5-43CC-BA56-44EDBF11B176}">
      <dgm:prSet/>
      <dgm:spPr/>
      <dgm:t>
        <a:bodyPr/>
        <a:lstStyle/>
        <a:p>
          <a:endParaRPr lang="en-US"/>
        </a:p>
      </dgm:t>
    </dgm:pt>
    <dgm:pt modelId="{850A5153-61EE-44CC-87DF-DD193F5B56C7}" type="sibTrans" cxnId="{9C1B49C3-3CB5-43CC-BA56-44EDBF11B176}">
      <dgm:prSet/>
      <dgm:spPr/>
      <dgm:t>
        <a:bodyPr/>
        <a:lstStyle/>
        <a:p>
          <a:endParaRPr lang="en-US"/>
        </a:p>
      </dgm:t>
    </dgm:pt>
    <dgm:pt modelId="{A99CBAA7-2BB8-4EA3-BE4A-AD18C32520A0}">
      <dgm:prSet/>
      <dgm:spPr/>
      <dgm:t>
        <a:bodyPr/>
        <a:lstStyle/>
        <a:p>
          <a:pPr rtl="0"/>
          <a:r>
            <a:rPr lang="en-US" b="1" dirty="0" smtClean="0"/>
            <a:t>Anchoring </a:t>
          </a:r>
          <a:endParaRPr lang="en-US" dirty="0"/>
        </a:p>
      </dgm:t>
    </dgm:pt>
    <dgm:pt modelId="{7F372F60-7040-46E6-8035-492C369069C0}" type="parTrans" cxnId="{2B2E0C2C-2FBB-487F-A6C3-C109301132AF}">
      <dgm:prSet/>
      <dgm:spPr/>
      <dgm:t>
        <a:bodyPr/>
        <a:lstStyle/>
        <a:p>
          <a:endParaRPr lang="en-US"/>
        </a:p>
      </dgm:t>
    </dgm:pt>
    <dgm:pt modelId="{22D16B45-C4A6-4AF1-982B-34F23AAAB6BB}" type="sibTrans" cxnId="{2B2E0C2C-2FBB-487F-A6C3-C109301132AF}">
      <dgm:prSet/>
      <dgm:spPr/>
      <dgm:t>
        <a:bodyPr/>
        <a:lstStyle/>
        <a:p>
          <a:endParaRPr lang="en-US"/>
        </a:p>
      </dgm:t>
    </dgm:pt>
    <dgm:pt modelId="{727CE996-94B2-430C-98EA-CBCC703E8B6F}">
      <dgm:prSet/>
      <dgm:spPr/>
      <dgm:t>
        <a:bodyPr/>
        <a:lstStyle/>
        <a:p>
          <a:pPr rtl="0"/>
          <a:r>
            <a:rPr lang="en-US" dirty="0" smtClean="0"/>
            <a:t>concentration</a:t>
          </a:r>
          <a:endParaRPr lang="en-US" dirty="0"/>
        </a:p>
      </dgm:t>
    </dgm:pt>
    <dgm:pt modelId="{9B1C4391-3BBD-4BF4-9D70-D4967717C468}" type="parTrans" cxnId="{B44F766B-0DC3-4F2C-9EBC-BFCA65D3E415}">
      <dgm:prSet/>
      <dgm:spPr/>
      <dgm:t>
        <a:bodyPr/>
        <a:lstStyle/>
        <a:p>
          <a:endParaRPr lang="en-US"/>
        </a:p>
      </dgm:t>
    </dgm:pt>
    <dgm:pt modelId="{907B4A4F-13EB-4A98-A4FD-755E84B37ADD}" type="sibTrans" cxnId="{B44F766B-0DC3-4F2C-9EBC-BFCA65D3E415}">
      <dgm:prSet/>
      <dgm:spPr/>
      <dgm:t>
        <a:bodyPr/>
        <a:lstStyle/>
        <a:p>
          <a:endParaRPr lang="en-US"/>
        </a:p>
      </dgm:t>
    </dgm:pt>
    <dgm:pt modelId="{8BCE02E5-C87C-4074-A718-EB1E57E2D226}" type="pres">
      <dgm:prSet presAssocID="{2A5EBFEA-5A11-41A6-8AF0-55725501E42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01F2FA-F63F-4988-BFC6-D7FA6A2413E3}" type="pres">
      <dgm:prSet presAssocID="{2A5EBFEA-5A11-41A6-8AF0-55725501E42A}" presName="wedge1" presStyleLbl="node1" presStyleIdx="0" presStyleCnt="5" custLinFactNeighborX="-2883" custLinFactNeighborY="6328"/>
      <dgm:spPr/>
      <dgm:t>
        <a:bodyPr/>
        <a:lstStyle/>
        <a:p>
          <a:endParaRPr lang="en-US"/>
        </a:p>
      </dgm:t>
    </dgm:pt>
    <dgm:pt modelId="{6DDEBBA1-CC7C-4950-9B0F-C673664ACA40}" type="pres">
      <dgm:prSet presAssocID="{2A5EBFEA-5A11-41A6-8AF0-55725501E42A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93EEDF-3464-4514-9095-B09B2D6F8E6C}" type="pres">
      <dgm:prSet presAssocID="{2A5EBFEA-5A11-41A6-8AF0-55725501E42A}" presName="wedge2" presStyleLbl="node1" presStyleIdx="1" presStyleCnt="5" custLinFactNeighborX="-430" custLinFactNeighborY="299"/>
      <dgm:spPr/>
      <dgm:t>
        <a:bodyPr/>
        <a:lstStyle/>
        <a:p>
          <a:endParaRPr lang="en-US"/>
        </a:p>
      </dgm:t>
    </dgm:pt>
    <dgm:pt modelId="{0BAE4452-A1AD-4269-B56D-23CE2C92A525}" type="pres">
      <dgm:prSet presAssocID="{2A5EBFEA-5A11-41A6-8AF0-55725501E42A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1A2700-35DE-4C9B-A6B1-5ACC219D17A2}" type="pres">
      <dgm:prSet presAssocID="{2A5EBFEA-5A11-41A6-8AF0-55725501E42A}" presName="wedge3" presStyleLbl="node1" presStyleIdx="2" presStyleCnt="5" custLinFactNeighborX="-430" custLinFactNeighborY="299"/>
      <dgm:spPr/>
      <dgm:t>
        <a:bodyPr/>
        <a:lstStyle/>
        <a:p>
          <a:endParaRPr lang="en-US"/>
        </a:p>
      </dgm:t>
    </dgm:pt>
    <dgm:pt modelId="{3873FE13-E7E6-4D3D-B060-83EA1669FFDD}" type="pres">
      <dgm:prSet presAssocID="{2A5EBFEA-5A11-41A6-8AF0-55725501E42A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D4C3BD-2192-47A2-B365-98E1472B76C5}" type="pres">
      <dgm:prSet presAssocID="{2A5EBFEA-5A11-41A6-8AF0-55725501E42A}" presName="wedge4" presStyleLbl="node1" presStyleIdx="3" presStyleCnt="5"/>
      <dgm:spPr/>
      <dgm:t>
        <a:bodyPr/>
        <a:lstStyle/>
        <a:p>
          <a:endParaRPr lang="en-US"/>
        </a:p>
      </dgm:t>
    </dgm:pt>
    <dgm:pt modelId="{142D68BB-7E45-4AE1-BB9F-AAA28A8FDD1F}" type="pres">
      <dgm:prSet presAssocID="{2A5EBFEA-5A11-41A6-8AF0-55725501E42A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14394-8ACE-479B-BCCF-F16EF4C2A8DE}" type="pres">
      <dgm:prSet presAssocID="{2A5EBFEA-5A11-41A6-8AF0-55725501E42A}" presName="wedge5" presStyleLbl="node1" presStyleIdx="4" presStyleCnt="5" custLinFactNeighborX="384" custLinFactNeighborY="1173"/>
      <dgm:spPr/>
      <dgm:t>
        <a:bodyPr/>
        <a:lstStyle/>
        <a:p>
          <a:endParaRPr lang="en-US"/>
        </a:p>
      </dgm:t>
    </dgm:pt>
    <dgm:pt modelId="{1BB0825A-9A57-4AC1-A4D8-1F4F97C6600B}" type="pres">
      <dgm:prSet presAssocID="{2A5EBFEA-5A11-41A6-8AF0-55725501E42A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65F0E9-8010-4C49-8E69-C5533B6EB5F5}" type="presOf" srcId="{6D632492-552B-4547-BF0F-702549EB0E98}" destId="{3873FE13-E7E6-4D3D-B060-83EA1669FFDD}" srcOrd="1" destOrd="0" presId="urn:microsoft.com/office/officeart/2005/8/layout/chart3"/>
    <dgm:cxn modelId="{1503DE20-3B2E-4934-92DF-14DB59D2E45A}" type="presOf" srcId="{3D4361E0-26EC-419B-81E3-F0C8F212A987}" destId="{0BAE4452-A1AD-4269-B56D-23CE2C92A525}" srcOrd="1" destOrd="0" presId="urn:microsoft.com/office/officeart/2005/8/layout/chart3"/>
    <dgm:cxn modelId="{A036B2CF-585A-408D-9E23-45B4352B1FC3}" type="presOf" srcId="{48A5CFED-F479-4B38-82A6-E9A7677C9CD0}" destId="{4A01F2FA-F63F-4988-BFC6-D7FA6A2413E3}" srcOrd="0" destOrd="0" presId="urn:microsoft.com/office/officeart/2005/8/layout/chart3"/>
    <dgm:cxn modelId="{B44F766B-0DC3-4F2C-9EBC-BFCA65D3E415}" srcId="{2A5EBFEA-5A11-41A6-8AF0-55725501E42A}" destId="{727CE996-94B2-430C-98EA-CBCC703E8B6F}" srcOrd="4" destOrd="0" parTransId="{9B1C4391-3BBD-4BF4-9D70-D4967717C468}" sibTransId="{907B4A4F-13EB-4A98-A4FD-755E84B37ADD}"/>
    <dgm:cxn modelId="{9115ED5B-3153-41F5-AD4C-7D912EDAC573}" srcId="{2A5EBFEA-5A11-41A6-8AF0-55725501E42A}" destId="{3D4361E0-26EC-419B-81E3-F0C8F212A987}" srcOrd="1" destOrd="0" parTransId="{13E5CCAD-B1BA-42D0-883B-BB9D657755F9}" sibTransId="{12FAF6D9-FCBA-4B61-8C40-61275E32BB65}"/>
    <dgm:cxn modelId="{80574D2D-0323-43AB-9A18-98B2ECC8D7DF}" type="presOf" srcId="{6D632492-552B-4547-BF0F-702549EB0E98}" destId="{921A2700-35DE-4C9B-A6B1-5ACC219D17A2}" srcOrd="0" destOrd="0" presId="urn:microsoft.com/office/officeart/2005/8/layout/chart3"/>
    <dgm:cxn modelId="{8E7A48DF-7B25-4D98-ACA4-F5196C13EA67}" type="presOf" srcId="{3D4361E0-26EC-419B-81E3-F0C8F212A987}" destId="{1A93EEDF-3464-4514-9095-B09B2D6F8E6C}" srcOrd="0" destOrd="0" presId="urn:microsoft.com/office/officeart/2005/8/layout/chart3"/>
    <dgm:cxn modelId="{988624E7-1F34-4619-BE87-9729953DC06B}" srcId="{2A5EBFEA-5A11-41A6-8AF0-55725501E42A}" destId="{48A5CFED-F479-4B38-82A6-E9A7677C9CD0}" srcOrd="0" destOrd="0" parTransId="{E4EE5933-87B3-4764-A604-1FFE0E9A64E8}" sibTransId="{25F36694-CE16-4A7B-8219-2321E1F8AF77}"/>
    <dgm:cxn modelId="{9C1B49C3-3CB5-43CC-BA56-44EDBF11B176}" srcId="{2A5EBFEA-5A11-41A6-8AF0-55725501E42A}" destId="{6D632492-552B-4547-BF0F-702549EB0E98}" srcOrd="2" destOrd="0" parTransId="{6E6D9373-DBB3-4EC0-82F0-17DCED1B4E26}" sibTransId="{850A5153-61EE-44CC-87DF-DD193F5B56C7}"/>
    <dgm:cxn modelId="{522A8DF4-0BD3-4ED6-8A5D-252CFBDA1A44}" type="presOf" srcId="{727CE996-94B2-430C-98EA-CBCC703E8B6F}" destId="{1BB0825A-9A57-4AC1-A4D8-1F4F97C6600B}" srcOrd="1" destOrd="0" presId="urn:microsoft.com/office/officeart/2005/8/layout/chart3"/>
    <dgm:cxn modelId="{B576932C-AD06-4CBE-B29B-61D3C61EC6C7}" type="presOf" srcId="{2A5EBFEA-5A11-41A6-8AF0-55725501E42A}" destId="{8BCE02E5-C87C-4074-A718-EB1E57E2D226}" srcOrd="0" destOrd="0" presId="urn:microsoft.com/office/officeart/2005/8/layout/chart3"/>
    <dgm:cxn modelId="{CBD9D3A2-749C-4E03-9C06-5CCC4721BB29}" type="presOf" srcId="{727CE996-94B2-430C-98EA-CBCC703E8B6F}" destId="{7A714394-8ACE-479B-BCCF-F16EF4C2A8DE}" srcOrd="0" destOrd="0" presId="urn:microsoft.com/office/officeart/2005/8/layout/chart3"/>
    <dgm:cxn modelId="{4B355AD7-F85C-42E0-AB0B-DF5DF6EC442E}" type="presOf" srcId="{A99CBAA7-2BB8-4EA3-BE4A-AD18C32520A0}" destId="{142D68BB-7E45-4AE1-BB9F-AAA28A8FDD1F}" srcOrd="1" destOrd="0" presId="urn:microsoft.com/office/officeart/2005/8/layout/chart3"/>
    <dgm:cxn modelId="{E3D7C200-4816-4BCD-A3C9-C28FC842771E}" type="presOf" srcId="{A99CBAA7-2BB8-4EA3-BE4A-AD18C32520A0}" destId="{6BD4C3BD-2192-47A2-B365-98E1472B76C5}" srcOrd="0" destOrd="0" presId="urn:microsoft.com/office/officeart/2005/8/layout/chart3"/>
    <dgm:cxn modelId="{2B2E0C2C-2FBB-487F-A6C3-C109301132AF}" srcId="{2A5EBFEA-5A11-41A6-8AF0-55725501E42A}" destId="{A99CBAA7-2BB8-4EA3-BE4A-AD18C32520A0}" srcOrd="3" destOrd="0" parTransId="{7F372F60-7040-46E6-8035-492C369069C0}" sibTransId="{22D16B45-C4A6-4AF1-982B-34F23AAAB6BB}"/>
    <dgm:cxn modelId="{F600AE7E-539A-4D6C-AB71-605417E42477}" type="presOf" srcId="{48A5CFED-F479-4B38-82A6-E9A7677C9CD0}" destId="{6DDEBBA1-CC7C-4950-9B0F-C673664ACA40}" srcOrd="1" destOrd="0" presId="urn:microsoft.com/office/officeart/2005/8/layout/chart3"/>
    <dgm:cxn modelId="{682B7E07-6095-4B32-BF84-6683CAB0C998}" type="presParOf" srcId="{8BCE02E5-C87C-4074-A718-EB1E57E2D226}" destId="{4A01F2FA-F63F-4988-BFC6-D7FA6A2413E3}" srcOrd="0" destOrd="0" presId="urn:microsoft.com/office/officeart/2005/8/layout/chart3"/>
    <dgm:cxn modelId="{E20361C8-AC8C-481D-AEE4-FE4553BC29CC}" type="presParOf" srcId="{8BCE02E5-C87C-4074-A718-EB1E57E2D226}" destId="{6DDEBBA1-CC7C-4950-9B0F-C673664ACA40}" srcOrd="1" destOrd="0" presId="urn:microsoft.com/office/officeart/2005/8/layout/chart3"/>
    <dgm:cxn modelId="{EEEC0945-C4CD-421B-90D8-D2E09A4DAC6B}" type="presParOf" srcId="{8BCE02E5-C87C-4074-A718-EB1E57E2D226}" destId="{1A93EEDF-3464-4514-9095-B09B2D6F8E6C}" srcOrd="2" destOrd="0" presId="urn:microsoft.com/office/officeart/2005/8/layout/chart3"/>
    <dgm:cxn modelId="{DF7A22A1-8DE6-49BF-B261-32288B0F459C}" type="presParOf" srcId="{8BCE02E5-C87C-4074-A718-EB1E57E2D226}" destId="{0BAE4452-A1AD-4269-B56D-23CE2C92A525}" srcOrd="3" destOrd="0" presId="urn:microsoft.com/office/officeart/2005/8/layout/chart3"/>
    <dgm:cxn modelId="{F786F9BD-FE82-4A94-B1FC-A01325D90D87}" type="presParOf" srcId="{8BCE02E5-C87C-4074-A718-EB1E57E2D226}" destId="{921A2700-35DE-4C9B-A6B1-5ACC219D17A2}" srcOrd="4" destOrd="0" presId="urn:microsoft.com/office/officeart/2005/8/layout/chart3"/>
    <dgm:cxn modelId="{EEA77511-D606-4652-9C3E-0C1690322DA5}" type="presParOf" srcId="{8BCE02E5-C87C-4074-A718-EB1E57E2D226}" destId="{3873FE13-E7E6-4D3D-B060-83EA1669FFDD}" srcOrd="5" destOrd="0" presId="urn:microsoft.com/office/officeart/2005/8/layout/chart3"/>
    <dgm:cxn modelId="{DB58C2F8-5729-4A2C-BEBD-5F52C8B9BA04}" type="presParOf" srcId="{8BCE02E5-C87C-4074-A718-EB1E57E2D226}" destId="{6BD4C3BD-2192-47A2-B365-98E1472B76C5}" srcOrd="6" destOrd="0" presId="urn:microsoft.com/office/officeart/2005/8/layout/chart3"/>
    <dgm:cxn modelId="{7B071A51-B831-4C3F-9E7F-CD2F3D638A81}" type="presParOf" srcId="{8BCE02E5-C87C-4074-A718-EB1E57E2D226}" destId="{142D68BB-7E45-4AE1-BB9F-AAA28A8FDD1F}" srcOrd="7" destOrd="0" presId="urn:microsoft.com/office/officeart/2005/8/layout/chart3"/>
    <dgm:cxn modelId="{E4F814B5-4EAB-4669-AB7B-2CD14681A2B1}" type="presParOf" srcId="{8BCE02E5-C87C-4074-A718-EB1E57E2D226}" destId="{7A714394-8ACE-479B-BCCF-F16EF4C2A8DE}" srcOrd="8" destOrd="0" presId="urn:microsoft.com/office/officeart/2005/8/layout/chart3"/>
    <dgm:cxn modelId="{B93D0D99-79FB-443C-A372-EB349F2A1568}" type="presParOf" srcId="{8BCE02E5-C87C-4074-A718-EB1E57E2D226}" destId="{1BB0825A-9A57-4AC1-A4D8-1F4F97C6600B}" srcOrd="9" destOrd="0" presId="urn:microsoft.com/office/officeart/2005/8/layout/chart3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20AA90D-A476-4428-9896-3B8404987AB8}" type="doc">
      <dgm:prSet loTypeId="urn:microsoft.com/office/officeart/2005/8/layout/vList3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24F78A6-8534-45BE-AA7C-84801DBA1E8A}">
      <dgm:prSet custT="1"/>
      <dgm:spPr/>
      <dgm:t>
        <a:bodyPr/>
        <a:lstStyle/>
        <a:p>
          <a:pPr rtl="0"/>
          <a:r>
            <a:rPr lang="en-US" sz="6000" b="1" baseline="-25000" dirty="0" smtClean="0">
              <a:latin typeface="Engravers MT" pitchFamily="18" charset="0"/>
            </a:rPr>
            <a:t>ACT FIRST</a:t>
          </a:r>
          <a:endParaRPr lang="en-US" sz="6000" baseline="-25000" dirty="0">
            <a:latin typeface="Engravers MT" pitchFamily="18" charset="0"/>
          </a:endParaRPr>
        </a:p>
      </dgm:t>
    </dgm:pt>
    <dgm:pt modelId="{E4B6A9EC-1855-4F0D-AAE3-820E00AC5BE4}" type="parTrans" cxnId="{DD831CC1-DB9B-4E40-BE5A-E563D1D509FE}">
      <dgm:prSet/>
      <dgm:spPr/>
      <dgm:t>
        <a:bodyPr/>
        <a:lstStyle/>
        <a:p>
          <a:endParaRPr lang="en-US"/>
        </a:p>
      </dgm:t>
    </dgm:pt>
    <dgm:pt modelId="{31807379-C967-49AE-A23C-EAF55FF9DCCB}" type="sibTrans" cxnId="{DD831CC1-DB9B-4E40-BE5A-E563D1D509FE}">
      <dgm:prSet/>
      <dgm:spPr/>
      <dgm:t>
        <a:bodyPr/>
        <a:lstStyle/>
        <a:p>
          <a:endParaRPr lang="en-US"/>
        </a:p>
      </dgm:t>
    </dgm:pt>
    <dgm:pt modelId="{1476174C-D96F-4D62-8ACC-2D8F6CF5C68A}">
      <dgm:prSet custT="1"/>
      <dgm:spPr/>
      <dgm:t>
        <a:bodyPr/>
        <a:lstStyle/>
        <a:p>
          <a:pPr rtl="0"/>
          <a:r>
            <a:rPr lang="en-US" sz="4400" b="1" dirty="0" smtClean="0">
              <a:latin typeface="Engravers MT" pitchFamily="18" charset="0"/>
            </a:rPr>
            <a:t>DO FAST</a:t>
          </a:r>
          <a:endParaRPr lang="en-US" sz="4400" dirty="0">
            <a:latin typeface="Engravers MT" pitchFamily="18" charset="0"/>
          </a:endParaRPr>
        </a:p>
      </dgm:t>
    </dgm:pt>
    <dgm:pt modelId="{7CDF2637-0E7D-46C0-BCF7-EA210AD3573F}" type="parTrans" cxnId="{0BB6D288-910B-4113-A991-B8394848D497}">
      <dgm:prSet/>
      <dgm:spPr/>
      <dgm:t>
        <a:bodyPr/>
        <a:lstStyle/>
        <a:p>
          <a:endParaRPr lang="en-US"/>
        </a:p>
      </dgm:t>
    </dgm:pt>
    <dgm:pt modelId="{98B604EF-C1A9-4669-B43C-2BC8FA42A22E}" type="sibTrans" cxnId="{0BB6D288-910B-4113-A991-B8394848D497}">
      <dgm:prSet/>
      <dgm:spPr/>
      <dgm:t>
        <a:bodyPr/>
        <a:lstStyle/>
        <a:p>
          <a:endParaRPr lang="en-US"/>
        </a:p>
      </dgm:t>
    </dgm:pt>
    <dgm:pt modelId="{FFE1331D-E46C-4401-8563-47A7B9C80CCC}">
      <dgm:prSet custT="1"/>
      <dgm:spPr/>
      <dgm:t>
        <a:bodyPr/>
        <a:lstStyle/>
        <a:p>
          <a:pPr rtl="0"/>
          <a:r>
            <a:rPr lang="en-US" sz="4400" dirty="0" smtClean="0">
              <a:latin typeface="Engravers MT" pitchFamily="18" charset="0"/>
            </a:rPr>
            <a:t>STAY LAST</a:t>
          </a:r>
          <a:endParaRPr lang="en-US" sz="4400" dirty="0">
            <a:latin typeface="Engravers MT" pitchFamily="18" charset="0"/>
          </a:endParaRPr>
        </a:p>
      </dgm:t>
    </dgm:pt>
    <dgm:pt modelId="{7B8BBEA7-90DC-42F5-BFA9-8215B2EE0FEF}" type="parTrans" cxnId="{9A7B43BF-0164-4E08-99A3-CACE3B2FF6E8}">
      <dgm:prSet/>
      <dgm:spPr/>
      <dgm:t>
        <a:bodyPr/>
        <a:lstStyle/>
        <a:p>
          <a:endParaRPr lang="en-US"/>
        </a:p>
      </dgm:t>
    </dgm:pt>
    <dgm:pt modelId="{1EB196CE-8A0A-437B-AF7F-E9E7268C2B19}" type="sibTrans" cxnId="{9A7B43BF-0164-4E08-99A3-CACE3B2FF6E8}">
      <dgm:prSet/>
      <dgm:spPr/>
      <dgm:t>
        <a:bodyPr/>
        <a:lstStyle/>
        <a:p>
          <a:endParaRPr lang="en-US"/>
        </a:p>
      </dgm:t>
    </dgm:pt>
    <dgm:pt modelId="{8966EF02-6A05-48F4-A0E0-8A1BF4960719}">
      <dgm:prSet custT="1"/>
      <dgm:spPr/>
      <dgm:t>
        <a:bodyPr/>
        <a:lstStyle/>
        <a:p>
          <a:pPr rtl="0"/>
          <a:r>
            <a:rPr lang="en-US" sz="3600" b="1" dirty="0" smtClean="0">
              <a:latin typeface="Engravers MT" pitchFamily="18" charset="0"/>
            </a:rPr>
            <a:t>BE  THE  BEST</a:t>
          </a:r>
          <a:endParaRPr lang="en-US" sz="3600" dirty="0">
            <a:latin typeface="Engravers MT" pitchFamily="18" charset="0"/>
          </a:endParaRPr>
        </a:p>
      </dgm:t>
    </dgm:pt>
    <dgm:pt modelId="{1AB1533B-22E6-49EC-9337-3CD1E4DC4FE5}" type="parTrans" cxnId="{292AEEB4-593F-4075-85BD-062EB73CE9C2}">
      <dgm:prSet/>
      <dgm:spPr/>
      <dgm:t>
        <a:bodyPr/>
        <a:lstStyle/>
        <a:p>
          <a:endParaRPr lang="en-US"/>
        </a:p>
      </dgm:t>
    </dgm:pt>
    <dgm:pt modelId="{376D36F1-2E26-468F-AE43-E7196810E578}" type="sibTrans" cxnId="{292AEEB4-593F-4075-85BD-062EB73CE9C2}">
      <dgm:prSet/>
      <dgm:spPr/>
      <dgm:t>
        <a:bodyPr/>
        <a:lstStyle/>
        <a:p>
          <a:endParaRPr lang="en-US"/>
        </a:p>
      </dgm:t>
    </dgm:pt>
    <dgm:pt modelId="{1169EB4B-7C8B-4815-938C-3F0A00AF602D}" type="pres">
      <dgm:prSet presAssocID="{F20AA90D-A476-4428-9896-3B8404987AB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3EA096-DCA3-46C2-ABBC-5B4FB7E6F92B}" type="pres">
      <dgm:prSet presAssocID="{024F78A6-8534-45BE-AA7C-84801DBA1E8A}" presName="composite" presStyleCnt="0"/>
      <dgm:spPr/>
    </dgm:pt>
    <dgm:pt modelId="{3472CF9D-685E-4A82-A787-D06B4016EE99}" type="pres">
      <dgm:prSet presAssocID="{024F78A6-8534-45BE-AA7C-84801DBA1E8A}" presName="imgShp" presStyleLbl="fgImgPlace1" presStyleIdx="0" presStyleCnt="4" custScaleX="179784" custLinFactNeighborX="-57419" custLinFactNeighborY="561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020AB5E-B015-4471-83F5-FA7F1BFFB9E5}" type="pres">
      <dgm:prSet presAssocID="{024F78A6-8534-45BE-AA7C-84801DBA1E8A}" presName="txShp" presStyleLbl="node1" presStyleIdx="0" presStyleCnt="4" custScaleX="118718" custLinFactNeighborX="-133" custLinFactNeighborY="185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71868-BBA1-49EE-AE9E-7E51EAA5786E}" type="pres">
      <dgm:prSet presAssocID="{31807379-C967-49AE-A23C-EAF55FF9DCCB}" presName="spacing" presStyleCnt="0"/>
      <dgm:spPr/>
    </dgm:pt>
    <dgm:pt modelId="{618B73EB-E715-4D81-BAA7-D495724247B8}" type="pres">
      <dgm:prSet presAssocID="{1476174C-D96F-4D62-8ACC-2D8F6CF5C68A}" presName="composite" presStyleCnt="0"/>
      <dgm:spPr/>
    </dgm:pt>
    <dgm:pt modelId="{3278B2A5-231F-47C2-B282-C41EBD98D898}" type="pres">
      <dgm:prSet presAssocID="{1476174C-D96F-4D62-8ACC-2D8F6CF5C68A}" presName="imgShp" presStyleLbl="fgImgPlace1" presStyleIdx="1" presStyleCnt="4" custScaleX="179435" custLinFactNeighborX="-61079" custLinFactNeighborY="106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FF761E15-67D3-4B34-95CA-E0E5EFF5718B}" type="pres">
      <dgm:prSet presAssocID="{1476174C-D96F-4D62-8ACC-2D8F6CF5C68A}" presName="txShp" presStyleLbl="node1" presStyleIdx="1" presStyleCnt="4" custScaleX="1185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D53009-F77D-4FAD-A442-BD74AAC66D62}" type="pres">
      <dgm:prSet presAssocID="{98B604EF-C1A9-4669-B43C-2BC8FA42A22E}" presName="spacing" presStyleCnt="0"/>
      <dgm:spPr/>
    </dgm:pt>
    <dgm:pt modelId="{4586EE9E-0633-4C61-B401-26A90E494EB1}" type="pres">
      <dgm:prSet presAssocID="{FFE1331D-E46C-4401-8563-47A7B9C80CCC}" presName="composite" presStyleCnt="0"/>
      <dgm:spPr/>
    </dgm:pt>
    <dgm:pt modelId="{224E626B-252F-41E1-9B54-20902EB21859}" type="pres">
      <dgm:prSet presAssocID="{FFE1331D-E46C-4401-8563-47A7B9C80CCC}" presName="imgShp" presStyleLbl="fgImgPlace1" presStyleIdx="2" presStyleCnt="4" custScaleX="178555" custLinFactNeighborX="-61299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203EFAB-06A2-44E1-981A-55DB2854D108}" type="pres">
      <dgm:prSet presAssocID="{FFE1331D-E46C-4401-8563-47A7B9C80CCC}" presName="txShp" presStyleLbl="node1" presStyleIdx="2" presStyleCnt="4" custScaleX="118512" custLinFactNeighborX="-373" custLinFactNeighborY="32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70A45-0098-48BE-8E69-40477446933E}" type="pres">
      <dgm:prSet presAssocID="{1EB196CE-8A0A-437B-AF7F-E9E7268C2B19}" presName="spacing" presStyleCnt="0"/>
      <dgm:spPr/>
    </dgm:pt>
    <dgm:pt modelId="{F10A6A39-F8A5-4759-9E63-B1B471E1AA9E}" type="pres">
      <dgm:prSet presAssocID="{8966EF02-6A05-48F4-A0E0-8A1BF4960719}" presName="composite" presStyleCnt="0"/>
      <dgm:spPr/>
    </dgm:pt>
    <dgm:pt modelId="{2F3DD045-2E5B-417D-9CD3-3756C349A12C}" type="pres">
      <dgm:prSet presAssocID="{8966EF02-6A05-48F4-A0E0-8A1BF4960719}" presName="imgShp" presStyleLbl="fgImgPlace1" presStyleIdx="3" presStyleCnt="4" custScaleX="179087" custLinFactNeighborX="-56649" custLinFactNeighborY="232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8931AF1A-DE9A-4841-93C0-21E6C3CD87BE}" type="pres">
      <dgm:prSet presAssocID="{8966EF02-6A05-48F4-A0E0-8A1BF4960719}" presName="txShp" presStyleLbl="node1" presStyleIdx="3" presStyleCnt="4" custScaleX="1187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AA927E-F324-4035-B63B-B1E4D2804C61}" type="presOf" srcId="{FFE1331D-E46C-4401-8563-47A7B9C80CCC}" destId="{9203EFAB-06A2-44E1-981A-55DB2854D108}" srcOrd="0" destOrd="0" presId="urn:microsoft.com/office/officeart/2005/8/layout/vList3"/>
    <dgm:cxn modelId="{C226D3EC-8E32-41B9-A691-DA86C87D902A}" type="presOf" srcId="{8966EF02-6A05-48F4-A0E0-8A1BF4960719}" destId="{8931AF1A-DE9A-4841-93C0-21E6C3CD87BE}" srcOrd="0" destOrd="0" presId="urn:microsoft.com/office/officeart/2005/8/layout/vList3"/>
    <dgm:cxn modelId="{0BB6D288-910B-4113-A991-B8394848D497}" srcId="{F20AA90D-A476-4428-9896-3B8404987AB8}" destId="{1476174C-D96F-4D62-8ACC-2D8F6CF5C68A}" srcOrd="1" destOrd="0" parTransId="{7CDF2637-0E7D-46C0-BCF7-EA210AD3573F}" sibTransId="{98B604EF-C1A9-4669-B43C-2BC8FA42A22E}"/>
    <dgm:cxn modelId="{292AEEB4-593F-4075-85BD-062EB73CE9C2}" srcId="{F20AA90D-A476-4428-9896-3B8404987AB8}" destId="{8966EF02-6A05-48F4-A0E0-8A1BF4960719}" srcOrd="3" destOrd="0" parTransId="{1AB1533B-22E6-49EC-9337-3CD1E4DC4FE5}" sibTransId="{376D36F1-2E26-468F-AE43-E7196810E578}"/>
    <dgm:cxn modelId="{83AEF9ED-8F74-4AD6-A9E2-5F6B344F266E}" type="presOf" srcId="{F20AA90D-A476-4428-9896-3B8404987AB8}" destId="{1169EB4B-7C8B-4815-938C-3F0A00AF602D}" srcOrd="0" destOrd="0" presId="urn:microsoft.com/office/officeart/2005/8/layout/vList3"/>
    <dgm:cxn modelId="{DD831CC1-DB9B-4E40-BE5A-E563D1D509FE}" srcId="{F20AA90D-A476-4428-9896-3B8404987AB8}" destId="{024F78A6-8534-45BE-AA7C-84801DBA1E8A}" srcOrd="0" destOrd="0" parTransId="{E4B6A9EC-1855-4F0D-AAE3-820E00AC5BE4}" sibTransId="{31807379-C967-49AE-A23C-EAF55FF9DCCB}"/>
    <dgm:cxn modelId="{AC193CED-C54B-4478-8656-BC5D38B6960E}" type="presOf" srcId="{024F78A6-8534-45BE-AA7C-84801DBA1E8A}" destId="{2020AB5E-B015-4471-83F5-FA7F1BFFB9E5}" srcOrd="0" destOrd="0" presId="urn:microsoft.com/office/officeart/2005/8/layout/vList3"/>
    <dgm:cxn modelId="{46DA95A0-4A93-4ACA-A800-2008CB1F2F25}" type="presOf" srcId="{1476174C-D96F-4D62-8ACC-2D8F6CF5C68A}" destId="{FF761E15-67D3-4B34-95CA-E0E5EFF5718B}" srcOrd="0" destOrd="0" presId="urn:microsoft.com/office/officeart/2005/8/layout/vList3"/>
    <dgm:cxn modelId="{9A7B43BF-0164-4E08-99A3-CACE3B2FF6E8}" srcId="{F20AA90D-A476-4428-9896-3B8404987AB8}" destId="{FFE1331D-E46C-4401-8563-47A7B9C80CCC}" srcOrd="2" destOrd="0" parTransId="{7B8BBEA7-90DC-42F5-BFA9-8215B2EE0FEF}" sibTransId="{1EB196CE-8A0A-437B-AF7F-E9E7268C2B19}"/>
    <dgm:cxn modelId="{F6952A7F-B25D-42D8-A9D5-B3C823A907D8}" type="presParOf" srcId="{1169EB4B-7C8B-4815-938C-3F0A00AF602D}" destId="{F43EA096-DCA3-46C2-ABBC-5B4FB7E6F92B}" srcOrd="0" destOrd="0" presId="urn:microsoft.com/office/officeart/2005/8/layout/vList3"/>
    <dgm:cxn modelId="{87F1C521-4A19-4B6F-87B3-2226BCDFC5C3}" type="presParOf" srcId="{F43EA096-DCA3-46C2-ABBC-5B4FB7E6F92B}" destId="{3472CF9D-685E-4A82-A787-D06B4016EE99}" srcOrd="0" destOrd="0" presId="urn:microsoft.com/office/officeart/2005/8/layout/vList3"/>
    <dgm:cxn modelId="{BCB53CFD-E14C-445D-8DCC-D493351D61A1}" type="presParOf" srcId="{F43EA096-DCA3-46C2-ABBC-5B4FB7E6F92B}" destId="{2020AB5E-B015-4471-83F5-FA7F1BFFB9E5}" srcOrd="1" destOrd="0" presId="urn:microsoft.com/office/officeart/2005/8/layout/vList3"/>
    <dgm:cxn modelId="{12BDED00-6E37-464E-97B3-4BFBDE410E8C}" type="presParOf" srcId="{1169EB4B-7C8B-4815-938C-3F0A00AF602D}" destId="{3D271868-BBA1-49EE-AE9E-7E51EAA5786E}" srcOrd="1" destOrd="0" presId="urn:microsoft.com/office/officeart/2005/8/layout/vList3"/>
    <dgm:cxn modelId="{EAB3690B-2FAD-4D46-8E22-0BF92B289016}" type="presParOf" srcId="{1169EB4B-7C8B-4815-938C-3F0A00AF602D}" destId="{618B73EB-E715-4D81-BAA7-D495724247B8}" srcOrd="2" destOrd="0" presId="urn:microsoft.com/office/officeart/2005/8/layout/vList3"/>
    <dgm:cxn modelId="{530BB4FB-7364-4A29-A771-E994C308578D}" type="presParOf" srcId="{618B73EB-E715-4D81-BAA7-D495724247B8}" destId="{3278B2A5-231F-47C2-B282-C41EBD98D898}" srcOrd="0" destOrd="0" presId="urn:microsoft.com/office/officeart/2005/8/layout/vList3"/>
    <dgm:cxn modelId="{9E5A1FB6-E05A-4CFA-B674-2F1D0834259D}" type="presParOf" srcId="{618B73EB-E715-4D81-BAA7-D495724247B8}" destId="{FF761E15-67D3-4B34-95CA-E0E5EFF5718B}" srcOrd="1" destOrd="0" presId="urn:microsoft.com/office/officeart/2005/8/layout/vList3"/>
    <dgm:cxn modelId="{22F1E8F8-DE4F-44E0-AAC3-DC590BE86AF0}" type="presParOf" srcId="{1169EB4B-7C8B-4815-938C-3F0A00AF602D}" destId="{9CD53009-F77D-4FAD-A442-BD74AAC66D62}" srcOrd="3" destOrd="0" presId="urn:microsoft.com/office/officeart/2005/8/layout/vList3"/>
    <dgm:cxn modelId="{270A7B69-FC75-45B1-B10B-30DAC5E58BB4}" type="presParOf" srcId="{1169EB4B-7C8B-4815-938C-3F0A00AF602D}" destId="{4586EE9E-0633-4C61-B401-26A90E494EB1}" srcOrd="4" destOrd="0" presId="urn:microsoft.com/office/officeart/2005/8/layout/vList3"/>
    <dgm:cxn modelId="{431BCAE0-0402-4EF7-8AAC-42B9BC5A7DE5}" type="presParOf" srcId="{4586EE9E-0633-4C61-B401-26A90E494EB1}" destId="{224E626B-252F-41E1-9B54-20902EB21859}" srcOrd="0" destOrd="0" presId="urn:microsoft.com/office/officeart/2005/8/layout/vList3"/>
    <dgm:cxn modelId="{8B0ED82A-2449-47D1-9007-4AB9963136BA}" type="presParOf" srcId="{4586EE9E-0633-4C61-B401-26A90E494EB1}" destId="{9203EFAB-06A2-44E1-981A-55DB2854D108}" srcOrd="1" destOrd="0" presId="urn:microsoft.com/office/officeart/2005/8/layout/vList3"/>
    <dgm:cxn modelId="{3188464A-D158-4C80-A342-B1D4007DE9A6}" type="presParOf" srcId="{1169EB4B-7C8B-4815-938C-3F0A00AF602D}" destId="{6B170A45-0098-48BE-8E69-40477446933E}" srcOrd="5" destOrd="0" presId="urn:microsoft.com/office/officeart/2005/8/layout/vList3"/>
    <dgm:cxn modelId="{E3D8B136-DECE-4E5E-88C6-BCC9336215AD}" type="presParOf" srcId="{1169EB4B-7C8B-4815-938C-3F0A00AF602D}" destId="{F10A6A39-F8A5-4759-9E63-B1B471E1AA9E}" srcOrd="6" destOrd="0" presId="urn:microsoft.com/office/officeart/2005/8/layout/vList3"/>
    <dgm:cxn modelId="{5F527C5E-F872-4B2D-B988-E75AED5EFB57}" type="presParOf" srcId="{F10A6A39-F8A5-4759-9E63-B1B471E1AA9E}" destId="{2F3DD045-2E5B-417D-9CD3-3756C349A12C}" srcOrd="0" destOrd="0" presId="urn:microsoft.com/office/officeart/2005/8/layout/vList3"/>
    <dgm:cxn modelId="{048EF9D3-5FBC-4F42-B5BD-A2E6E50A1448}" type="presParOf" srcId="{F10A6A39-F8A5-4759-9E63-B1B471E1AA9E}" destId="{8931AF1A-DE9A-4841-93C0-21E6C3CD87BE}" srcOrd="1" destOrd="0" presId="urn:microsoft.com/office/officeart/2005/8/layout/vList3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C2C0E4E-B955-4D11-A41D-FC8F61E52900}" type="doc">
      <dgm:prSet loTypeId="urn:microsoft.com/office/officeart/2005/8/layout/hierarchy4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7526F87-5BF9-4DB5-BC25-7E49CC43F7E2}">
      <dgm:prSet custT="1"/>
      <dgm:spPr/>
      <dgm:t>
        <a:bodyPr/>
        <a:lstStyle/>
        <a:p>
          <a:pPr rtl="0"/>
          <a:r>
            <a:rPr lang="en-U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SUCCES SONG</a:t>
          </a:r>
          <a:endParaRPr lang="en-US" sz="5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6B7CD0-D4DD-4D69-A753-07B3B8834AB1}" type="parTrans" cxnId="{C632D471-ADD3-4ADA-AD15-030D71BF34FE}">
      <dgm:prSet/>
      <dgm:spPr/>
      <dgm:t>
        <a:bodyPr/>
        <a:lstStyle/>
        <a:p>
          <a:endParaRPr lang="en-US"/>
        </a:p>
      </dgm:t>
    </dgm:pt>
    <dgm:pt modelId="{C9A22A8F-64FC-4E5A-9C1B-550FA5C6BA05}" type="sibTrans" cxnId="{C632D471-ADD3-4ADA-AD15-030D71BF34FE}">
      <dgm:prSet/>
      <dgm:spPr/>
      <dgm:t>
        <a:bodyPr/>
        <a:lstStyle/>
        <a:p>
          <a:endParaRPr lang="en-US"/>
        </a:p>
      </dgm:t>
    </dgm:pt>
    <dgm:pt modelId="{FC4AD0A6-4767-495D-BCFC-346640670BE6}" type="pres">
      <dgm:prSet presAssocID="{9C2C0E4E-B955-4D11-A41D-FC8F61E52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D78F7B3-F094-4B96-96C2-B3A65DDA47B5}" type="pres">
      <dgm:prSet presAssocID="{F7526F87-5BF9-4DB5-BC25-7E49CC43F7E2}" presName="vertOne" presStyleCnt="0"/>
      <dgm:spPr/>
    </dgm:pt>
    <dgm:pt modelId="{6F3FC765-20E4-4A63-BF5A-D9964E1F81C1}" type="pres">
      <dgm:prSet presAssocID="{F7526F87-5BF9-4DB5-BC25-7E49CC43F7E2}" presName="txOne" presStyleLbl="node0" presStyleIdx="0" presStyleCnt="1" custScaleX="2463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710EB0-0818-44CC-9876-8B1197E62B2C}" type="pres">
      <dgm:prSet presAssocID="{F7526F87-5BF9-4DB5-BC25-7E49CC43F7E2}" presName="horzOne" presStyleCnt="0"/>
      <dgm:spPr/>
    </dgm:pt>
  </dgm:ptLst>
  <dgm:cxnLst>
    <dgm:cxn modelId="{C632D471-ADD3-4ADA-AD15-030D71BF34FE}" srcId="{9C2C0E4E-B955-4D11-A41D-FC8F61E52900}" destId="{F7526F87-5BF9-4DB5-BC25-7E49CC43F7E2}" srcOrd="0" destOrd="0" parTransId="{576B7CD0-D4DD-4D69-A753-07B3B8834AB1}" sibTransId="{C9A22A8F-64FC-4E5A-9C1B-550FA5C6BA05}"/>
    <dgm:cxn modelId="{CC2DFC88-354F-45B4-9E28-58ACAB8A5231}" type="presOf" srcId="{F7526F87-5BF9-4DB5-BC25-7E49CC43F7E2}" destId="{6F3FC765-20E4-4A63-BF5A-D9964E1F81C1}" srcOrd="0" destOrd="0" presId="urn:microsoft.com/office/officeart/2005/8/layout/hierarchy4"/>
    <dgm:cxn modelId="{42E9A5C8-1123-4BE4-B572-67D070718A80}" type="presOf" srcId="{9C2C0E4E-B955-4D11-A41D-FC8F61E52900}" destId="{FC4AD0A6-4767-495D-BCFC-346640670BE6}" srcOrd="0" destOrd="0" presId="urn:microsoft.com/office/officeart/2005/8/layout/hierarchy4"/>
    <dgm:cxn modelId="{B86900B7-DFE2-4388-A489-C92E0F7A5068}" type="presParOf" srcId="{FC4AD0A6-4767-495D-BCFC-346640670BE6}" destId="{ED78F7B3-F094-4B96-96C2-B3A65DDA47B5}" srcOrd="0" destOrd="0" presId="urn:microsoft.com/office/officeart/2005/8/layout/hierarchy4"/>
    <dgm:cxn modelId="{BA8B5C1C-7C06-40E7-82CB-483CA81A30AE}" type="presParOf" srcId="{ED78F7B3-F094-4B96-96C2-B3A65DDA47B5}" destId="{6F3FC765-20E4-4A63-BF5A-D9964E1F81C1}" srcOrd="0" destOrd="0" presId="urn:microsoft.com/office/officeart/2005/8/layout/hierarchy4"/>
    <dgm:cxn modelId="{551469AA-D6F7-4254-9B97-60CD1AA84EA0}" type="presParOf" srcId="{ED78F7B3-F094-4B96-96C2-B3A65DDA47B5}" destId="{E3710EB0-0818-44CC-9876-8B1197E62B2C}" srcOrd="1" destOrd="0" presId="urn:microsoft.com/office/officeart/2005/8/layout/hierarchy4"/>
  </dgm:cxnLst>
  <dgm:bg/>
  <dgm:whole/>
  <dgm:extLst>
    <a:ext uri="http://schemas.microsoft.com/office/drawing/2008/diagram">
      <dsp:dataModelExt xmlns="" xmlns:dsp="http://schemas.microsoft.com/office/drawing/2008/diagram" relId="rId12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20AA90D-A476-4428-9896-3B8404987AB8}" type="doc">
      <dgm:prSet loTypeId="urn:microsoft.com/office/officeart/2005/8/layout/vList3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24F78A6-8534-45BE-AA7C-84801DBA1E8A}">
      <dgm:prSet custT="1"/>
      <dgm:spPr/>
      <dgm:t>
        <a:bodyPr/>
        <a:lstStyle/>
        <a:p>
          <a:pPr rtl="0"/>
          <a:r>
            <a:rPr lang="en-US" sz="6000" b="1" baseline="-25000" dirty="0" smtClean="0">
              <a:latin typeface="Engravers MT" pitchFamily="18" charset="0"/>
            </a:rPr>
            <a:t>ACT FIRST</a:t>
          </a:r>
          <a:endParaRPr lang="en-US" sz="6000" baseline="-25000" dirty="0">
            <a:latin typeface="Engravers MT" pitchFamily="18" charset="0"/>
          </a:endParaRPr>
        </a:p>
      </dgm:t>
    </dgm:pt>
    <dgm:pt modelId="{E4B6A9EC-1855-4F0D-AAE3-820E00AC5BE4}" type="parTrans" cxnId="{DD831CC1-DB9B-4E40-BE5A-E563D1D509FE}">
      <dgm:prSet/>
      <dgm:spPr/>
      <dgm:t>
        <a:bodyPr/>
        <a:lstStyle/>
        <a:p>
          <a:endParaRPr lang="en-US"/>
        </a:p>
      </dgm:t>
    </dgm:pt>
    <dgm:pt modelId="{31807379-C967-49AE-A23C-EAF55FF9DCCB}" type="sibTrans" cxnId="{DD831CC1-DB9B-4E40-BE5A-E563D1D509FE}">
      <dgm:prSet/>
      <dgm:spPr/>
      <dgm:t>
        <a:bodyPr/>
        <a:lstStyle/>
        <a:p>
          <a:endParaRPr lang="en-US"/>
        </a:p>
      </dgm:t>
    </dgm:pt>
    <dgm:pt modelId="{1476174C-D96F-4D62-8ACC-2D8F6CF5C68A}">
      <dgm:prSet custT="1"/>
      <dgm:spPr/>
      <dgm:t>
        <a:bodyPr/>
        <a:lstStyle/>
        <a:p>
          <a:pPr rtl="0"/>
          <a:r>
            <a:rPr lang="en-US" sz="4400" b="1" dirty="0" smtClean="0">
              <a:latin typeface="Engravers MT" pitchFamily="18" charset="0"/>
            </a:rPr>
            <a:t>DO FAST</a:t>
          </a:r>
          <a:endParaRPr lang="en-US" sz="4400" dirty="0">
            <a:latin typeface="Engravers MT" pitchFamily="18" charset="0"/>
          </a:endParaRPr>
        </a:p>
      </dgm:t>
    </dgm:pt>
    <dgm:pt modelId="{7CDF2637-0E7D-46C0-BCF7-EA210AD3573F}" type="parTrans" cxnId="{0BB6D288-910B-4113-A991-B8394848D497}">
      <dgm:prSet/>
      <dgm:spPr/>
      <dgm:t>
        <a:bodyPr/>
        <a:lstStyle/>
        <a:p>
          <a:endParaRPr lang="en-US"/>
        </a:p>
      </dgm:t>
    </dgm:pt>
    <dgm:pt modelId="{98B604EF-C1A9-4669-B43C-2BC8FA42A22E}" type="sibTrans" cxnId="{0BB6D288-910B-4113-A991-B8394848D497}">
      <dgm:prSet/>
      <dgm:spPr/>
      <dgm:t>
        <a:bodyPr/>
        <a:lstStyle/>
        <a:p>
          <a:endParaRPr lang="en-US"/>
        </a:p>
      </dgm:t>
    </dgm:pt>
    <dgm:pt modelId="{FFE1331D-E46C-4401-8563-47A7B9C80CCC}">
      <dgm:prSet custT="1"/>
      <dgm:spPr/>
      <dgm:t>
        <a:bodyPr/>
        <a:lstStyle/>
        <a:p>
          <a:pPr rtl="0"/>
          <a:r>
            <a:rPr lang="en-US" sz="4400" dirty="0" smtClean="0">
              <a:latin typeface="Engravers MT" pitchFamily="18" charset="0"/>
            </a:rPr>
            <a:t>STAY LAST</a:t>
          </a:r>
          <a:endParaRPr lang="en-US" sz="4400" dirty="0">
            <a:latin typeface="Engravers MT" pitchFamily="18" charset="0"/>
          </a:endParaRPr>
        </a:p>
      </dgm:t>
    </dgm:pt>
    <dgm:pt modelId="{7B8BBEA7-90DC-42F5-BFA9-8215B2EE0FEF}" type="parTrans" cxnId="{9A7B43BF-0164-4E08-99A3-CACE3B2FF6E8}">
      <dgm:prSet/>
      <dgm:spPr/>
      <dgm:t>
        <a:bodyPr/>
        <a:lstStyle/>
        <a:p>
          <a:endParaRPr lang="en-US"/>
        </a:p>
      </dgm:t>
    </dgm:pt>
    <dgm:pt modelId="{1EB196CE-8A0A-437B-AF7F-E9E7268C2B19}" type="sibTrans" cxnId="{9A7B43BF-0164-4E08-99A3-CACE3B2FF6E8}">
      <dgm:prSet/>
      <dgm:spPr/>
      <dgm:t>
        <a:bodyPr/>
        <a:lstStyle/>
        <a:p>
          <a:endParaRPr lang="en-US"/>
        </a:p>
      </dgm:t>
    </dgm:pt>
    <dgm:pt modelId="{8966EF02-6A05-48F4-A0E0-8A1BF4960719}">
      <dgm:prSet custT="1"/>
      <dgm:spPr/>
      <dgm:t>
        <a:bodyPr/>
        <a:lstStyle/>
        <a:p>
          <a:pPr rtl="0"/>
          <a:r>
            <a:rPr lang="en-US" sz="3600" b="1" dirty="0" smtClean="0">
              <a:latin typeface="Engravers MT" pitchFamily="18" charset="0"/>
            </a:rPr>
            <a:t>BE  THE  BEST</a:t>
          </a:r>
          <a:endParaRPr lang="en-US" sz="3600" dirty="0">
            <a:latin typeface="Engravers MT" pitchFamily="18" charset="0"/>
          </a:endParaRPr>
        </a:p>
      </dgm:t>
    </dgm:pt>
    <dgm:pt modelId="{1AB1533B-22E6-49EC-9337-3CD1E4DC4FE5}" type="parTrans" cxnId="{292AEEB4-593F-4075-85BD-062EB73CE9C2}">
      <dgm:prSet/>
      <dgm:spPr/>
      <dgm:t>
        <a:bodyPr/>
        <a:lstStyle/>
        <a:p>
          <a:endParaRPr lang="en-US"/>
        </a:p>
      </dgm:t>
    </dgm:pt>
    <dgm:pt modelId="{376D36F1-2E26-468F-AE43-E7196810E578}" type="sibTrans" cxnId="{292AEEB4-593F-4075-85BD-062EB73CE9C2}">
      <dgm:prSet/>
      <dgm:spPr/>
      <dgm:t>
        <a:bodyPr/>
        <a:lstStyle/>
        <a:p>
          <a:endParaRPr lang="en-US"/>
        </a:p>
      </dgm:t>
    </dgm:pt>
    <dgm:pt modelId="{1169EB4B-7C8B-4815-938C-3F0A00AF602D}" type="pres">
      <dgm:prSet presAssocID="{F20AA90D-A476-4428-9896-3B8404987AB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3EA096-DCA3-46C2-ABBC-5B4FB7E6F92B}" type="pres">
      <dgm:prSet presAssocID="{024F78A6-8534-45BE-AA7C-84801DBA1E8A}" presName="composite" presStyleCnt="0"/>
      <dgm:spPr/>
    </dgm:pt>
    <dgm:pt modelId="{3472CF9D-685E-4A82-A787-D06B4016EE99}" type="pres">
      <dgm:prSet presAssocID="{024F78A6-8534-45BE-AA7C-84801DBA1E8A}" presName="imgShp" presStyleLbl="fgImgPlace1" presStyleIdx="0" presStyleCnt="4" custScaleX="179784" custLinFactNeighborX="-57419" custLinFactNeighborY="561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020AB5E-B015-4471-83F5-FA7F1BFFB9E5}" type="pres">
      <dgm:prSet presAssocID="{024F78A6-8534-45BE-AA7C-84801DBA1E8A}" presName="txShp" presStyleLbl="node1" presStyleIdx="0" presStyleCnt="4" custScaleX="118718" custLinFactNeighborX="5701" custLinFactNeighborY="200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71868-BBA1-49EE-AE9E-7E51EAA5786E}" type="pres">
      <dgm:prSet presAssocID="{31807379-C967-49AE-A23C-EAF55FF9DCCB}" presName="spacing" presStyleCnt="0"/>
      <dgm:spPr/>
    </dgm:pt>
    <dgm:pt modelId="{618B73EB-E715-4D81-BAA7-D495724247B8}" type="pres">
      <dgm:prSet presAssocID="{1476174C-D96F-4D62-8ACC-2D8F6CF5C68A}" presName="composite" presStyleCnt="0"/>
      <dgm:spPr/>
    </dgm:pt>
    <dgm:pt modelId="{3278B2A5-231F-47C2-B282-C41EBD98D898}" type="pres">
      <dgm:prSet presAssocID="{1476174C-D96F-4D62-8ACC-2D8F6CF5C68A}" presName="imgShp" presStyleLbl="fgImgPlace1" presStyleIdx="1" presStyleCnt="4" custScaleX="179435" custLinFactNeighborX="-61079" custLinFactNeighborY="106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FF761E15-67D3-4B34-95CA-E0E5EFF5718B}" type="pres">
      <dgm:prSet presAssocID="{1476174C-D96F-4D62-8ACC-2D8F6CF5C68A}" presName="txShp" presStyleLbl="node1" presStyleIdx="1" presStyleCnt="4" custScaleX="1185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D53009-F77D-4FAD-A442-BD74AAC66D62}" type="pres">
      <dgm:prSet presAssocID="{98B604EF-C1A9-4669-B43C-2BC8FA42A22E}" presName="spacing" presStyleCnt="0"/>
      <dgm:spPr/>
    </dgm:pt>
    <dgm:pt modelId="{4586EE9E-0633-4C61-B401-26A90E494EB1}" type="pres">
      <dgm:prSet presAssocID="{FFE1331D-E46C-4401-8563-47A7B9C80CCC}" presName="composite" presStyleCnt="0"/>
      <dgm:spPr/>
    </dgm:pt>
    <dgm:pt modelId="{224E626B-252F-41E1-9B54-20902EB21859}" type="pres">
      <dgm:prSet presAssocID="{FFE1331D-E46C-4401-8563-47A7B9C80CCC}" presName="imgShp" presStyleLbl="fgImgPlace1" presStyleIdx="2" presStyleCnt="4" custScaleX="178555" custLinFactNeighborX="-61299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203EFAB-06A2-44E1-981A-55DB2854D108}" type="pres">
      <dgm:prSet presAssocID="{FFE1331D-E46C-4401-8563-47A7B9C80CCC}" presName="txShp" presStyleLbl="node1" presStyleIdx="2" presStyleCnt="4" custScaleX="118512" custLinFactNeighborX="-373" custLinFactNeighborY="32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70A45-0098-48BE-8E69-40477446933E}" type="pres">
      <dgm:prSet presAssocID="{1EB196CE-8A0A-437B-AF7F-E9E7268C2B19}" presName="spacing" presStyleCnt="0"/>
      <dgm:spPr/>
    </dgm:pt>
    <dgm:pt modelId="{F10A6A39-F8A5-4759-9E63-B1B471E1AA9E}" type="pres">
      <dgm:prSet presAssocID="{8966EF02-6A05-48F4-A0E0-8A1BF4960719}" presName="composite" presStyleCnt="0"/>
      <dgm:spPr/>
    </dgm:pt>
    <dgm:pt modelId="{2F3DD045-2E5B-417D-9CD3-3756C349A12C}" type="pres">
      <dgm:prSet presAssocID="{8966EF02-6A05-48F4-A0E0-8A1BF4960719}" presName="imgShp" presStyleLbl="fgImgPlace1" presStyleIdx="3" presStyleCnt="4" custScaleX="179087" custLinFactNeighborX="-56649" custLinFactNeighborY="232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8931AF1A-DE9A-4841-93C0-21E6C3CD87BE}" type="pres">
      <dgm:prSet presAssocID="{8966EF02-6A05-48F4-A0E0-8A1BF4960719}" presName="txShp" presStyleLbl="node1" presStyleIdx="3" presStyleCnt="4" custScaleX="1187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B27660-A10F-4FAB-8563-ACAE3D1CD9D0}" type="presOf" srcId="{024F78A6-8534-45BE-AA7C-84801DBA1E8A}" destId="{2020AB5E-B015-4471-83F5-FA7F1BFFB9E5}" srcOrd="0" destOrd="0" presId="urn:microsoft.com/office/officeart/2005/8/layout/vList3"/>
    <dgm:cxn modelId="{582287A2-79AF-40FF-80A9-2609D6EFF2DB}" type="presOf" srcId="{FFE1331D-E46C-4401-8563-47A7B9C80CCC}" destId="{9203EFAB-06A2-44E1-981A-55DB2854D108}" srcOrd="0" destOrd="0" presId="urn:microsoft.com/office/officeart/2005/8/layout/vList3"/>
    <dgm:cxn modelId="{0BB6D288-910B-4113-A991-B8394848D497}" srcId="{F20AA90D-A476-4428-9896-3B8404987AB8}" destId="{1476174C-D96F-4D62-8ACC-2D8F6CF5C68A}" srcOrd="1" destOrd="0" parTransId="{7CDF2637-0E7D-46C0-BCF7-EA210AD3573F}" sibTransId="{98B604EF-C1A9-4669-B43C-2BC8FA42A22E}"/>
    <dgm:cxn modelId="{292AEEB4-593F-4075-85BD-062EB73CE9C2}" srcId="{F20AA90D-A476-4428-9896-3B8404987AB8}" destId="{8966EF02-6A05-48F4-A0E0-8A1BF4960719}" srcOrd="3" destOrd="0" parTransId="{1AB1533B-22E6-49EC-9337-3CD1E4DC4FE5}" sibTransId="{376D36F1-2E26-468F-AE43-E7196810E578}"/>
    <dgm:cxn modelId="{7699A078-3C85-4B5C-9EE6-2AEEC5569BB1}" type="presOf" srcId="{1476174C-D96F-4D62-8ACC-2D8F6CF5C68A}" destId="{FF761E15-67D3-4B34-95CA-E0E5EFF5718B}" srcOrd="0" destOrd="0" presId="urn:microsoft.com/office/officeart/2005/8/layout/vList3"/>
    <dgm:cxn modelId="{BD7051C2-61E1-40A8-9B81-448F53196489}" type="presOf" srcId="{8966EF02-6A05-48F4-A0E0-8A1BF4960719}" destId="{8931AF1A-DE9A-4841-93C0-21E6C3CD87BE}" srcOrd="0" destOrd="0" presId="urn:microsoft.com/office/officeart/2005/8/layout/vList3"/>
    <dgm:cxn modelId="{DD831CC1-DB9B-4E40-BE5A-E563D1D509FE}" srcId="{F20AA90D-A476-4428-9896-3B8404987AB8}" destId="{024F78A6-8534-45BE-AA7C-84801DBA1E8A}" srcOrd="0" destOrd="0" parTransId="{E4B6A9EC-1855-4F0D-AAE3-820E00AC5BE4}" sibTransId="{31807379-C967-49AE-A23C-EAF55FF9DCCB}"/>
    <dgm:cxn modelId="{8AE6B7E7-48BA-4D12-B2FC-35990C820FAE}" type="presOf" srcId="{F20AA90D-A476-4428-9896-3B8404987AB8}" destId="{1169EB4B-7C8B-4815-938C-3F0A00AF602D}" srcOrd="0" destOrd="0" presId="urn:microsoft.com/office/officeart/2005/8/layout/vList3"/>
    <dgm:cxn modelId="{9A7B43BF-0164-4E08-99A3-CACE3B2FF6E8}" srcId="{F20AA90D-A476-4428-9896-3B8404987AB8}" destId="{FFE1331D-E46C-4401-8563-47A7B9C80CCC}" srcOrd="2" destOrd="0" parTransId="{7B8BBEA7-90DC-42F5-BFA9-8215B2EE0FEF}" sibTransId="{1EB196CE-8A0A-437B-AF7F-E9E7268C2B19}"/>
    <dgm:cxn modelId="{3EE9AEAD-0543-4693-A383-5B8BE51B1DF9}" type="presParOf" srcId="{1169EB4B-7C8B-4815-938C-3F0A00AF602D}" destId="{F43EA096-DCA3-46C2-ABBC-5B4FB7E6F92B}" srcOrd="0" destOrd="0" presId="urn:microsoft.com/office/officeart/2005/8/layout/vList3"/>
    <dgm:cxn modelId="{74143624-6F39-4898-8B74-68568ED067BF}" type="presParOf" srcId="{F43EA096-DCA3-46C2-ABBC-5B4FB7E6F92B}" destId="{3472CF9D-685E-4A82-A787-D06B4016EE99}" srcOrd="0" destOrd="0" presId="urn:microsoft.com/office/officeart/2005/8/layout/vList3"/>
    <dgm:cxn modelId="{E9292391-CD55-433B-A3F4-EF8BC51BD30B}" type="presParOf" srcId="{F43EA096-DCA3-46C2-ABBC-5B4FB7E6F92B}" destId="{2020AB5E-B015-4471-83F5-FA7F1BFFB9E5}" srcOrd="1" destOrd="0" presId="urn:microsoft.com/office/officeart/2005/8/layout/vList3"/>
    <dgm:cxn modelId="{E927034D-D77E-4ED4-A09F-0ADE23762FCB}" type="presParOf" srcId="{1169EB4B-7C8B-4815-938C-3F0A00AF602D}" destId="{3D271868-BBA1-49EE-AE9E-7E51EAA5786E}" srcOrd="1" destOrd="0" presId="urn:microsoft.com/office/officeart/2005/8/layout/vList3"/>
    <dgm:cxn modelId="{ED3977FC-50FF-406C-8AAC-CAF380AC7F63}" type="presParOf" srcId="{1169EB4B-7C8B-4815-938C-3F0A00AF602D}" destId="{618B73EB-E715-4D81-BAA7-D495724247B8}" srcOrd="2" destOrd="0" presId="urn:microsoft.com/office/officeart/2005/8/layout/vList3"/>
    <dgm:cxn modelId="{C35A6EB5-4F3B-4C5A-AA16-DCEBFE9B8227}" type="presParOf" srcId="{618B73EB-E715-4D81-BAA7-D495724247B8}" destId="{3278B2A5-231F-47C2-B282-C41EBD98D898}" srcOrd="0" destOrd="0" presId="urn:microsoft.com/office/officeart/2005/8/layout/vList3"/>
    <dgm:cxn modelId="{39AF825E-B1F2-4C43-9C05-D406A7CB3B9A}" type="presParOf" srcId="{618B73EB-E715-4D81-BAA7-D495724247B8}" destId="{FF761E15-67D3-4B34-95CA-E0E5EFF5718B}" srcOrd="1" destOrd="0" presId="urn:microsoft.com/office/officeart/2005/8/layout/vList3"/>
    <dgm:cxn modelId="{7A64A207-9D56-44CC-8003-9B1743599A07}" type="presParOf" srcId="{1169EB4B-7C8B-4815-938C-3F0A00AF602D}" destId="{9CD53009-F77D-4FAD-A442-BD74AAC66D62}" srcOrd="3" destOrd="0" presId="urn:microsoft.com/office/officeart/2005/8/layout/vList3"/>
    <dgm:cxn modelId="{86BD0FB2-5E83-4977-B9A3-0799F1E9E26E}" type="presParOf" srcId="{1169EB4B-7C8B-4815-938C-3F0A00AF602D}" destId="{4586EE9E-0633-4C61-B401-26A90E494EB1}" srcOrd="4" destOrd="0" presId="urn:microsoft.com/office/officeart/2005/8/layout/vList3"/>
    <dgm:cxn modelId="{56A9D482-84FC-442F-A69C-0E150675114F}" type="presParOf" srcId="{4586EE9E-0633-4C61-B401-26A90E494EB1}" destId="{224E626B-252F-41E1-9B54-20902EB21859}" srcOrd="0" destOrd="0" presId="urn:microsoft.com/office/officeart/2005/8/layout/vList3"/>
    <dgm:cxn modelId="{00FB68C9-7DF2-4C00-B68F-8D79D8AD1C39}" type="presParOf" srcId="{4586EE9E-0633-4C61-B401-26A90E494EB1}" destId="{9203EFAB-06A2-44E1-981A-55DB2854D108}" srcOrd="1" destOrd="0" presId="urn:microsoft.com/office/officeart/2005/8/layout/vList3"/>
    <dgm:cxn modelId="{188BAB35-24FB-4860-A40D-A59C8997032B}" type="presParOf" srcId="{1169EB4B-7C8B-4815-938C-3F0A00AF602D}" destId="{6B170A45-0098-48BE-8E69-40477446933E}" srcOrd="5" destOrd="0" presId="urn:microsoft.com/office/officeart/2005/8/layout/vList3"/>
    <dgm:cxn modelId="{21FE0984-96CF-465F-87D1-551093F48861}" type="presParOf" srcId="{1169EB4B-7C8B-4815-938C-3F0A00AF602D}" destId="{F10A6A39-F8A5-4759-9E63-B1B471E1AA9E}" srcOrd="6" destOrd="0" presId="urn:microsoft.com/office/officeart/2005/8/layout/vList3"/>
    <dgm:cxn modelId="{477CB1F0-A0A3-460F-A31C-BEAD7242FF6B}" type="presParOf" srcId="{F10A6A39-F8A5-4759-9E63-B1B471E1AA9E}" destId="{2F3DD045-2E5B-417D-9CD3-3756C349A12C}" srcOrd="0" destOrd="0" presId="urn:microsoft.com/office/officeart/2005/8/layout/vList3"/>
    <dgm:cxn modelId="{CC6AD357-5737-42FF-B085-B841F8816AFB}" type="presParOf" srcId="{F10A6A39-F8A5-4759-9E63-B1B471E1AA9E}" destId="{8931AF1A-DE9A-4841-93C0-21E6C3CD87BE}" srcOrd="1" destOrd="0" presId="urn:microsoft.com/office/officeart/2005/8/layout/vList3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C2C0E4E-B955-4D11-A41D-FC8F61E52900}" type="doc">
      <dgm:prSet loTypeId="urn:microsoft.com/office/officeart/2005/8/layout/hierarchy4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7526F87-5BF9-4DB5-BC25-7E49CC43F7E2}">
      <dgm:prSet custT="1"/>
      <dgm:spPr/>
      <dgm:t>
        <a:bodyPr/>
        <a:lstStyle/>
        <a:p>
          <a:pPr rtl="0"/>
          <a:r>
            <a:rPr lang="en-U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SUCCES SONG</a:t>
          </a:r>
          <a:endParaRPr lang="en-US" sz="5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6B7CD0-D4DD-4D69-A753-07B3B8834AB1}" type="parTrans" cxnId="{C632D471-ADD3-4ADA-AD15-030D71BF34FE}">
      <dgm:prSet/>
      <dgm:spPr/>
      <dgm:t>
        <a:bodyPr/>
        <a:lstStyle/>
        <a:p>
          <a:endParaRPr lang="en-US"/>
        </a:p>
      </dgm:t>
    </dgm:pt>
    <dgm:pt modelId="{C9A22A8F-64FC-4E5A-9C1B-550FA5C6BA05}" type="sibTrans" cxnId="{C632D471-ADD3-4ADA-AD15-030D71BF34FE}">
      <dgm:prSet/>
      <dgm:spPr/>
      <dgm:t>
        <a:bodyPr/>
        <a:lstStyle/>
        <a:p>
          <a:endParaRPr lang="en-US"/>
        </a:p>
      </dgm:t>
    </dgm:pt>
    <dgm:pt modelId="{FC4AD0A6-4767-495D-BCFC-346640670BE6}" type="pres">
      <dgm:prSet presAssocID="{9C2C0E4E-B955-4D11-A41D-FC8F61E52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D78F7B3-F094-4B96-96C2-B3A65DDA47B5}" type="pres">
      <dgm:prSet presAssocID="{F7526F87-5BF9-4DB5-BC25-7E49CC43F7E2}" presName="vertOne" presStyleCnt="0"/>
      <dgm:spPr/>
    </dgm:pt>
    <dgm:pt modelId="{6F3FC765-20E4-4A63-BF5A-D9964E1F81C1}" type="pres">
      <dgm:prSet presAssocID="{F7526F87-5BF9-4DB5-BC25-7E49CC43F7E2}" presName="txOne" presStyleLbl="node0" presStyleIdx="0" presStyleCnt="1" custScaleX="2463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710EB0-0818-44CC-9876-8B1197E62B2C}" type="pres">
      <dgm:prSet presAssocID="{F7526F87-5BF9-4DB5-BC25-7E49CC43F7E2}" presName="horzOne" presStyleCnt="0"/>
      <dgm:spPr/>
    </dgm:pt>
  </dgm:ptLst>
  <dgm:cxnLst>
    <dgm:cxn modelId="{584A8B1C-9434-4D9E-86E9-AA2A2E12EE9D}" type="presOf" srcId="{9C2C0E4E-B955-4D11-A41D-FC8F61E52900}" destId="{FC4AD0A6-4767-495D-BCFC-346640670BE6}" srcOrd="0" destOrd="0" presId="urn:microsoft.com/office/officeart/2005/8/layout/hierarchy4"/>
    <dgm:cxn modelId="{50942ADD-C19C-4440-9B73-3699EAABB319}" type="presOf" srcId="{F7526F87-5BF9-4DB5-BC25-7E49CC43F7E2}" destId="{6F3FC765-20E4-4A63-BF5A-D9964E1F81C1}" srcOrd="0" destOrd="0" presId="urn:microsoft.com/office/officeart/2005/8/layout/hierarchy4"/>
    <dgm:cxn modelId="{C632D471-ADD3-4ADA-AD15-030D71BF34FE}" srcId="{9C2C0E4E-B955-4D11-A41D-FC8F61E52900}" destId="{F7526F87-5BF9-4DB5-BC25-7E49CC43F7E2}" srcOrd="0" destOrd="0" parTransId="{576B7CD0-D4DD-4D69-A753-07B3B8834AB1}" sibTransId="{C9A22A8F-64FC-4E5A-9C1B-550FA5C6BA05}"/>
    <dgm:cxn modelId="{4CB8E550-FC7E-494C-82C0-2FCFEE378914}" type="presParOf" srcId="{FC4AD0A6-4767-495D-BCFC-346640670BE6}" destId="{ED78F7B3-F094-4B96-96C2-B3A65DDA47B5}" srcOrd="0" destOrd="0" presId="urn:microsoft.com/office/officeart/2005/8/layout/hierarchy4"/>
    <dgm:cxn modelId="{96B4A879-4DE2-4231-8789-701904A425AC}" type="presParOf" srcId="{ED78F7B3-F094-4B96-96C2-B3A65DDA47B5}" destId="{6F3FC765-20E4-4A63-BF5A-D9964E1F81C1}" srcOrd="0" destOrd="0" presId="urn:microsoft.com/office/officeart/2005/8/layout/hierarchy4"/>
    <dgm:cxn modelId="{614CD722-4D2E-42A6-9347-08144B9729A7}" type="presParOf" srcId="{ED78F7B3-F094-4B96-96C2-B3A65DDA47B5}" destId="{E3710EB0-0818-44CC-9876-8B1197E62B2C}" srcOrd="1" destOrd="0" presId="urn:microsoft.com/office/officeart/2005/8/layout/hierarchy4"/>
  </dgm:cxnLst>
  <dgm:bg/>
  <dgm:whole/>
  <dgm:extLst>
    <a:ext uri="http://schemas.microsoft.com/office/drawing/2008/diagram">
      <dsp:dataModelExt xmlns=""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D7DF3FC7-F485-42CE-8CB3-30E44E090F2C}" type="presOf" srcId="{FA09DBC8-7B8C-46A9-89F8-738881F02957}" destId="{C5A8CFB2-1A00-4EA3-9675-D9E0AAC7C449}" srcOrd="0" destOrd="0" presId="urn:microsoft.com/office/officeart/2005/8/layout/vList3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2C0E4E-B955-4D11-A41D-FC8F61E52900}" type="doc">
      <dgm:prSet loTypeId="urn:microsoft.com/office/officeart/2005/8/layout/hierarchy4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C4AD0A6-4767-495D-BCFC-346640670BE6}" type="pres">
      <dgm:prSet presAssocID="{9C2C0E4E-B955-4D11-A41D-FC8F61E52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3E1F6AA6-935D-4EAC-BC9B-B94E61562F3B}" type="presOf" srcId="{9C2C0E4E-B955-4D11-A41D-FC8F61E52900}" destId="{FC4AD0A6-4767-495D-BCFC-346640670BE6}" srcOrd="0" destOrd="0" presId="urn:microsoft.com/office/officeart/2005/8/layout/hierarchy4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1F78A4FD-DB87-4F02-954B-CD8FD15B0991}" type="presOf" srcId="{FA09DBC8-7B8C-46A9-89F8-738881F02957}" destId="{C5A8CFB2-1A00-4EA3-9675-D9E0AAC7C449}" srcOrd="0" destOrd="0" presId="urn:microsoft.com/office/officeart/2005/8/layout/vList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97D53900-4827-4F46-B484-62C96F5A7C49}" type="presOf" srcId="{FA09DBC8-7B8C-46A9-89F8-738881F02957}" destId="{C5A8CFB2-1A00-4EA3-9675-D9E0AAC7C449}" srcOrd="0" destOrd="0" presId="urn:microsoft.com/office/officeart/2005/8/layout/vList3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C2C0E4E-B955-4D11-A41D-FC8F61E52900}" type="doc">
      <dgm:prSet loTypeId="urn:microsoft.com/office/officeart/2005/8/layout/hierarchy4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C4AD0A6-4767-495D-BCFC-346640670BE6}" type="pres">
      <dgm:prSet presAssocID="{9C2C0E4E-B955-4D11-A41D-FC8F61E52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FE0C5443-04FC-44A9-BFF9-DF68E2B4CEC8}" type="presOf" srcId="{9C2C0E4E-B955-4D11-A41D-FC8F61E52900}" destId="{FC4AD0A6-4767-495D-BCFC-346640670BE6}" srcOrd="0" destOrd="0" presId="urn:microsoft.com/office/officeart/2005/8/layout/hierarchy4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C2C0E4E-B955-4D11-A41D-FC8F61E52900}" type="doc">
      <dgm:prSet loTypeId="urn:microsoft.com/office/officeart/2005/8/layout/hierarchy4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C4AD0A6-4767-495D-BCFC-346640670BE6}" type="pres">
      <dgm:prSet presAssocID="{9C2C0E4E-B955-4D11-A41D-FC8F61E52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4D811DB7-0C5E-4DE2-AEFD-CDF4570C9329}" type="presOf" srcId="{9C2C0E4E-B955-4D11-A41D-FC8F61E52900}" destId="{FC4AD0A6-4767-495D-BCFC-346640670BE6}" srcOrd="0" destOrd="0" presId="urn:microsoft.com/office/officeart/2005/8/layout/hierarchy4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20AA90D-A476-4428-9896-3B8404987AB8}" type="doc">
      <dgm:prSet loTypeId="urn:microsoft.com/office/officeart/2005/8/layout/vList3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24F78A6-8534-45BE-AA7C-84801DBA1E8A}">
      <dgm:prSet custT="1"/>
      <dgm:spPr/>
      <dgm:t>
        <a:bodyPr/>
        <a:lstStyle/>
        <a:p>
          <a:pPr rtl="0"/>
          <a:r>
            <a:rPr lang="en-US" sz="6000" b="1" baseline="-25000" dirty="0" smtClean="0">
              <a:latin typeface="Engravers MT" pitchFamily="18" charset="0"/>
            </a:rPr>
            <a:t>ACT FIRST</a:t>
          </a:r>
          <a:endParaRPr lang="en-US" sz="6000" baseline="-25000" dirty="0">
            <a:latin typeface="Engravers MT" pitchFamily="18" charset="0"/>
          </a:endParaRPr>
        </a:p>
      </dgm:t>
    </dgm:pt>
    <dgm:pt modelId="{E4B6A9EC-1855-4F0D-AAE3-820E00AC5BE4}" type="parTrans" cxnId="{DD831CC1-DB9B-4E40-BE5A-E563D1D509FE}">
      <dgm:prSet/>
      <dgm:spPr/>
      <dgm:t>
        <a:bodyPr/>
        <a:lstStyle/>
        <a:p>
          <a:endParaRPr lang="en-US"/>
        </a:p>
      </dgm:t>
    </dgm:pt>
    <dgm:pt modelId="{31807379-C967-49AE-A23C-EAF55FF9DCCB}" type="sibTrans" cxnId="{DD831CC1-DB9B-4E40-BE5A-E563D1D509FE}">
      <dgm:prSet/>
      <dgm:spPr/>
      <dgm:t>
        <a:bodyPr/>
        <a:lstStyle/>
        <a:p>
          <a:endParaRPr lang="en-US"/>
        </a:p>
      </dgm:t>
    </dgm:pt>
    <dgm:pt modelId="{1476174C-D96F-4D62-8ACC-2D8F6CF5C68A}">
      <dgm:prSet custT="1"/>
      <dgm:spPr/>
      <dgm:t>
        <a:bodyPr/>
        <a:lstStyle/>
        <a:p>
          <a:pPr rtl="0"/>
          <a:r>
            <a:rPr lang="en-US" sz="4400" b="1" dirty="0" smtClean="0">
              <a:latin typeface="Engravers MT" pitchFamily="18" charset="0"/>
            </a:rPr>
            <a:t>DO FAST</a:t>
          </a:r>
          <a:endParaRPr lang="en-US" sz="4400" dirty="0">
            <a:latin typeface="Engravers MT" pitchFamily="18" charset="0"/>
          </a:endParaRPr>
        </a:p>
      </dgm:t>
    </dgm:pt>
    <dgm:pt modelId="{7CDF2637-0E7D-46C0-BCF7-EA210AD3573F}" type="parTrans" cxnId="{0BB6D288-910B-4113-A991-B8394848D497}">
      <dgm:prSet/>
      <dgm:spPr/>
      <dgm:t>
        <a:bodyPr/>
        <a:lstStyle/>
        <a:p>
          <a:endParaRPr lang="en-US"/>
        </a:p>
      </dgm:t>
    </dgm:pt>
    <dgm:pt modelId="{98B604EF-C1A9-4669-B43C-2BC8FA42A22E}" type="sibTrans" cxnId="{0BB6D288-910B-4113-A991-B8394848D497}">
      <dgm:prSet/>
      <dgm:spPr/>
      <dgm:t>
        <a:bodyPr/>
        <a:lstStyle/>
        <a:p>
          <a:endParaRPr lang="en-US"/>
        </a:p>
      </dgm:t>
    </dgm:pt>
    <dgm:pt modelId="{FFE1331D-E46C-4401-8563-47A7B9C80CCC}">
      <dgm:prSet custT="1"/>
      <dgm:spPr/>
      <dgm:t>
        <a:bodyPr/>
        <a:lstStyle/>
        <a:p>
          <a:pPr rtl="0"/>
          <a:r>
            <a:rPr lang="en-US" sz="4400" dirty="0" smtClean="0">
              <a:latin typeface="Engravers MT" pitchFamily="18" charset="0"/>
            </a:rPr>
            <a:t>STAY LAST</a:t>
          </a:r>
          <a:endParaRPr lang="en-US" sz="4400" dirty="0">
            <a:latin typeface="Engravers MT" pitchFamily="18" charset="0"/>
          </a:endParaRPr>
        </a:p>
      </dgm:t>
    </dgm:pt>
    <dgm:pt modelId="{7B8BBEA7-90DC-42F5-BFA9-8215B2EE0FEF}" type="parTrans" cxnId="{9A7B43BF-0164-4E08-99A3-CACE3B2FF6E8}">
      <dgm:prSet/>
      <dgm:spPr/>
      <dgm:t>
        <a:bodyPr/>
        <a:lstStyle/>
        <a:p>
          <a:endParaRPr lang="en-US"/>
        </a:p>
      </dgm:t>
    </dgm:pt>
    <dgm:pt modelId="{1EB196CE-8A0A-437B-AF7F-E9E7268C2B19}" type="sibTrans" cxnId="{9A7B43BF-0164-4E08-99A3-CACE3B2FF6E8}">
      <dgm:prSet/>
      <dgm:spPr/>
      <dgm:t>
        <a:bodyPr/>
        <a:lstStyle/>
        <a:p>
          <a:endParaRPr lang="en-US"/>
        </a:p>
      </dgm:t>
    </dgm:pt>
    <dgm:pt modelId="{8966EF02-6A05-48F4-A0E0-8A1BF4960719}">
      <dgm:prSet custT="1"/>
      <dgm:spPr/>
      <dgm:t>
        <a:bodyPr/>
        <a:lstStyle/>
        <a:p>
          <a:pPr rtl="0"/>
          <a:r>
            <a:rPr lang="en-US" sz="3600" b="1" dirty="0" smtClean="0">
              <a:latin typeface="Engravers MT" pitchFamily="18" charset="0"/>
            </a:rPr>
            <a:t>BE  THE  BEST</a:t>
          </a:r>
          <a:endParaRPr lang="en-US" sz="3600" dirty="0">
            <a:latin typeface="Engravers MT" pitchFamily="18" charset="0"/>
          </a:endParaRPr>
        </a:p>
      </dgm:t>
    </dgm:pt>
    <dgm:pt modelId="{1AB1533B-22E6-49EC-9337-3CD1E4DC4FE5}" type="parTrans" cxnId="{292AEEB4-593F-4075-85BD-062EB73CE9C2}">
      <dgm:prSet/>
      <dgm:spPr/>
      <dgm:t>
        <a:bodyPr/>
        <a:lstStyle/>
        <a:p>
          <a:endParaRPr lang="en-US"/>
        </a:p>
      </dgm:t>
    </dgm:pt>
    <dgm:pt modelId="{376D36F1-2E26-468F-AE43-E7196810E578}" type="sibTrans" cxnId="{292AEEB4-593F-4075-85BD-062EB73CE9C2}">
      <dgm:prSet/>
      <dgm:spPr/>
      <dgm:t>
        <a:bodyPr/>
        <a:lstStyle/>
        <a:p>
          <a:endParaRPr lang="en-US"/>
        </a:p>
      </dgm:t>
    </dgm:pt>
    <dgm:pt modelId="{1169EB4B-7C8B-4815-938C-3F0A00AF602D}" type="pres">
      <dgm:prSet presAssocID="{F20AA90D-A476-4428-9896-3B8404987AB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3EA096-DCA3-46C2-ABBC-5B4FB7E6F92B}" type="pres">
      <dgm:prSet presAssocID="{024F78A6-8534-45BE-AA7C-84801DBA1E8A}" presName="composite" presStyleCnt="0"/>
      <dgm:spPr/>
    </dgm:pt>
    <dgm:pt modelId="{3472CF9D-685E-4A82-A787-D06B4016EE99}" type="pres">
      <dgm:prSet presAssocID="{024F78A6-8534-45BE-AA7C-84801DBA1E8A}" presName="imgShp" presStyleLbl="fgImgPlace1" presStyleIdx="0" presStyleCnt="4" custScaleX="179784" custLinFactNeighborX="-57419" custLinFactNeighborY="561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020AB5E-B015-4471-83F5-FA7F1BFFB9E5}" type="pres">
      <dgm:prSet presAssocID="{024F78A6-8534-45BE-AA7C-84801DBA1E8A}" presName="txShp" presStyleLbl="node1" presStyleIdx="0" presStyleCnt="4" custScaleX="118718" custLinFactNeighborX="5701" custLinFactNeighborY="200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71868-BBA1-49EE-AE9E-7E51EAA5786E}" type="pres">
      <dgm:prSet presAssocID="{31807379-C967-49AE-A23C-EAF55FF9DCCB}" presName="spacing" presStyleCnt="0"/>
      <dgm:spPr/>
    </dgm:pt>
    <dgm:pt modelId="{618B73EB-E715-4D81-BAA7-D495724247B8}" type="pres">
      <dgm:prSet presAssocID="{1476174C-D96F-4D62-8ACC-2D8F6CF5C68A}" presName="composite" presStyleCnt="0"/>
      <dgm:spPr/>
    </dgm:pt>
    <dgm:pt modelId="{3278B2A5-231F-47C2-B282-C41EBD98D898}" type="pres">
      <dgm:prSet presAssocID="{1476174C-D96F-4D62-8ACC-2D8F6CF5C68A}" presName="imgShp" presStyleLbl="fgImgPlace1" presStyleIdx="1" presStyleCnt="4" custScaleX="179435" custLinFactNeighborX="-61079" custLinFactNeighborY="106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FF761E15-67D3-4B34-95CA-E0E5EFF5718B}" type="pres">
      <dgm:prSet presAssocID="{1476174C-D96F-4D62-8ACC-2D8F6CF5C68A}" presName="txShp" presStyleLbl="node1" presStyleIdx="1" presStyleCnt="4" custScaleX="1185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D53009-F77D-4FAD-A442-BD74AAC66D62}" type="pres">
      <dgm:prSet presAssocID="{98B604EF-C1A9-4669-B43C-2BC8FA42A22E}" presName="spacing" presStyleCnt="0"/>
      <dgm:spPr/>
    </dgm:pt>
    <dgm:pt modelId="{4586EE9E-0633-4C61-B401-26A90E494EB1}" type="pres">
      <dgm:prSet presAssocID="{FFE1331D-E46C-4401-8563-47A7B9C80CCC}" presName="composite" presStyleCnt="0"/>
      <dgm:spPr/>
    </dgm:pt>
    <dgm:pt modelId="{224E626B-252F-41E1-9B54-20902EB21859}" type="pres">
      <dgm:prSet presAssocID="{FFE1331D-E46C-4401-8563-47A7B9C80CCC}" presName="imgShp" presStyleLbl="fgImgPlace1" presStyleIdx="2" presStyleCnt="4" custScaleX="178555" custLinFactNeighborX="-61299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203EFAB-06A2-44E1-981A-55DB2854D108}" type="pres">
      <dgm:prSet presAssocID="{FFE1331D-E46C-4401-8563-47A7B9C80CCC}" presName="txShp" presStyleLbl="node1" presStyleIdx="2" presStyleCnt="4" custScaleX="118512" custLinFactNeighborX="-373" custLinFactNeighborY="32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70A45-0098-48BE-8E69-40477446933E}" type="pres">
      <dgm:prSet presAssocID="{1EB196CE-8A0A-437B-AF7F-E9E7268C2B19}" presName="spacing" presStyleCnt="0"/>
      <dgm:spPr/>
    </dgm:pt>
    <dgm:pt modelId="{F10A6A39-F8A5-4759-9E63-B1B471E1AA9E}" type="pres">
      <dgm:prSet presAssocID="{8966EF02-6A05-48F4-A0E0-8A1BF4960719}" presName="composite" presStyleCnt="0"/>
      <dgm:spPr/>
    </dgm:pt>
    <dgm:pt modelId="{2F3DD045-2E5B-417D-9CD3-3756C349A12C}" type="pres">
      <dgm:prSet presAssocID="{8966EF02-6A05-48F4-A0E0-8A1BF4960719}" presName="imgShp" presStyleLbl="fgImgPlace1" presStyleIdx="3" presStyleCnt="4" custScaleX="179087" custLinFactNeighborX="-56649" custLinFactNeighborY="232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8931AF1A-DE9A-4841-93C0-21E6C3CD87BE}" type="pres">
      <dgm:prSet presAssocID="{8966EF02-6A05-48F4-A0E0-8A1BF4960719}" presName="txShp" presStyleLbl="node1" presStyleIdx="3" presStyleCnt="4" custScaleX="1187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A6CBAE-9D9D-4207-8923-5FC6A13D738D}" type="presOf" srcId="{F20AA90D-A476-4428-9896-3B8404987AB8}" destId="{1169EB4B-7C8B-4815-938C-3F0A00AF602D}" srcOrd="0" destOrd="0" presId="urn:microsoft.com/office/officeart/2005/8/layout/vList3"/>
    <dgm:cxn modelId="{1B195DDD-0ED0-4682-B595-1FBC3D44C919}" type="presOf" srcId="{8966EF02-6A05-48F4-A0E0-8A1BF4960719}" destId="{8931AF1A-DE9A-4841-93C0-21E6C3CD87BE}" srcOrd="0" destOrd="0" presId="urn:microsoft.com/office/officeart/2005/8/layout/vList3"/>
    <dgm:cxn modelId="{07A99B6D-F617-44E5-9667-D8825C9D2ED9}" type="presOf" srcId="{1476174C-D96F-4D62-8ACC-2D8F6CF5C68A}" destId="{FF761E15-67D3-4B34-95CA-E0E5EFF5718B}" srcOrd="0" destOrd="0" presId="urn:microsoft.com/office/officeart/2005/8/layout/vList3"/>
    <dgm:cxn modelId="{0BB6D288-910B-4113-A991-B8394848D497}" srcId="{F20AA90D-A476-4428-9896-3B8404987AB8}" destId="{1476174C-D96F-4D62-8ACC-2D8F6CF5C68A}" srcOrd="1" destOrd="0" parTransId="{7CDF2637-0E7D-46C0-BCF7-EA210AD3573F}" sibTransId="{98B604EF-C1A9-4669-B43C-2BC8FA42A22E}"/>
    <dgm:cxn modelId="{292AEEB4-593F-4075-85BD-062EB73CE9C2}" srcId="{F20AA90D-A476-4428-9896-3B8404987AB8}" destId="{8966EF02-6A05-48F4-A0E0-8A1BF4960719}" srcOrd="3" destOrd="0" parTransId="{1AB1533B-22E6-49EC-9337-3CD1E4DC4FE5}" sibTransId="{376D36F1-2E26-468F-AE43-E7196810E578}"/>
    <dgm:cxn modelId="{88679A4F-78EF-4D37-95BA-9AC1D4A5CC7B}" type="presOf" srcId="{FFE1331D-E46C-4401-8563-47A7B9C80CCC}" destId="{9203EFAB-06A2-44E1-981A-55DB2854D108}" srcOrd="0" destOrd="0" presId="urn:microsoft.com/office/officeart/2005/8/layout/vList3"/>
    <dgm:cxn modelId="{DD831CC1-DB9B-4E40-BE5A-E563D1D509FE}" srcId="{F20AA90D-A476-4428-9896-3B8404987AB8}" destId="{024F78A6-8534-45BE-AA7C-84801DBA1E8A}" srcOrd="0" destOrd="0" parTransId="{E4B6A9EC-1855-4F0D-AAE3-820E00AC5BE4}" sibTransId="{31807379-C967-49AE-A23C-EAF55FF9DCCB}"/>
    <dgm:cxn modelId="{9A7B43BF-0164-4E08-99A3-CACE3B2FF6E8}" srcId="{F20AA90D-A476-4428-9896-3B8404987AB8}" destId="{FFE1331D-E46C-4401-8563-47A7B9C80CCC}" srcOrd="2" destOrd="0" parTransId="{7B8BBEA7-90DC-42F5-BFA9-8215B2EE0FEF}" sibTransId="{1EB196CE-8A0A-437B-AF7F-E9E7268C2B19}"/>
    <dgm:cxn modelId="{B328E438-2D49-4875-A4C5-C78E2483E56D}" type="presOf" srcId="{024F78A6-8534-45BE-AA7C-84801DBA1E8A}" destId="{2020AB5E-B015-4471-83F5-FA7F1BFFB9E5}" srcOrd="0" destOrd="0" presId="urn:microsoft.com/office/officeart/2005/8/layout/vList3"/>
    <dgm:cxn modelId="{6F0D1E69-64E1-4957-B961-F2A6FA2988CB}" type="presParOf" srcId="{1169EB4B-7C8B-4815-938C-3F0A00AF602D}" destId="{F43EA096-DCA3-46C2-ABBC-5B4FB7E6F92B}" srcOrd="0" destOrd="0" presId="urn:microsoft.com/office/officeart/2005/8/layout/vList3"/>
    <dgm:cxn modelId="{5659C63A-5E7F-41DD-AAE8-3321FAB00DF7}" type="presParOf" srcId="{F43EA096-DCA3-46C2-ABBC-5B4FB7E6F92B}" destId="{3472CF9D-685E-4A82-A787-D06B4016EE99}" srcOrd="0" destOrd="0" presId="urn:microsoft.com/office/officeart/2005/8/layout/vList3"/>
    <dgm:cxn modelId="{16C09E5E-6BDE-44BC-887D-D206D3A7DE71}" type="presParOf" srcId="{F43EA096-DCA3-46C2-ABBC-5B4FB7E6F92B}" destId="{2020AB5E-B015-4471-83F5-FA7F1BFFB9E5}" srcOrd="1" destOrd="0" presId="urn:microsoft.com/office/officeart/2005/8/layout/vList3"/>
    <dgm:cxn modelId="{129759B5-ECE4-4C6F-A1BC-392CAA0C7477}" type="presParOf" srcId="{1169EB4B-7C8B-4815-938C-3F0A00AF602D}" destId="{3D271868-BBA1-49EE-AE9E-7E51EAA5786E}" srcOrd="1" destOrd="0" presId="urn:microsoft.com/office/officeart/2005/8/layout/vList3"/>
    <dgm:cxn modelId="{DA1DEEE3-C48D-4623-A387-00564339BB2B}" type="presParOf" srcId="{1169EB4B-7C8B-4815-938C-3F0A00AF602D}" destId="{618B73EB-E715-4D81-BAA7-D495724247B8}" srcOrd="2" destOrd="0" presId="urn:microsoft.com/office/officeart/2005/8/layout/vList3"/>
    <dgm:cxn modelId="{C99C3732-3804-4778-98FD-CD4D89F724D0}" type="presParOf" srcId="{618B73EB-E715-4D81-BAA7-D495724247B8}" destId="{3278B2A5-231F-47C2-B282-C41EBD98D898}" srcOrd="0" destOrd="0" presId="urn:microsoft.com/office/officeart/2005/8/layout/vList3"/>
    <dgm:cxn modelId="{3704F06F-9317-49CA-A4C5-E9CC2A29F10D}" type="presParOf" srcId="{618B73EB-E715-4D81-BAA7-D495724247B8}" destId="{FF761E15-67D3-4B34-95CA-E0E5EFF5718B}" srcOrd="1" destOrd="0" presId="urn:microsoft.com/office/officeart/2005/8/layout/vList3"/>
    <dgm:cxn modelId="{BF18886F-E370-46EF-94C7-70D74BCA9DBD}" type="presParOf" srcId="{1169EB4B-7C8B-4815-938C-3F0A00AF602D}" destId="{9CD53009-F77D-4FAD-A442-BD74AAC66D62}" srcOrd="3" destOrd="0" presId="urn:microsoft.com/office/officeart/2005/8/layout/vList3"/>
    <dgm:cxn modelId="{EE401459-7D0F-4623-BBD7-FD1F850BA325}" type="presParOf" srcId="{1169EB4B-7C8B-4815-938C-3F0A00AF602D}" destId="{4586EE9E-0633-4C61-B401-26A90E494EB1}" srcOrd="4" destOrd="0" presId="urn:microsoft.com/office/officeart/2005/8/layout/vList3"/>
    <dgm:cxn modelId="{AAC8970F-AC9A-452B-8BAE-8B2BF74AADE7}" type="presParOf" srcId="{4586EE9E-0633-4C61-B401-26A90E494EB1}" destId="{224E626B-252F-41E1-9B54-20902EB21859}" srcOrd="0" destOrd="0" presId="urn:microsoft.com/office/officeart/2005/8/layout/vList3"/>
    <dgm:cxn modelId="{553A8CC7-1B72-4A17-96D6-E1D672B4F669}" type="presParOf" srcId="{4586EE9E-0633-4C61-B401-26A90E494EB1}" destId="{9203EFAB-06A2-44E1-981A-55DB2854D108}" srcOrd="1" destOrd="0" presId="urn:microsoft.com/office/officeart/2005/8/layout/vList3"/>
    <dgm:cxn modelId="{DD24566A-765B-489F-934B-AE95AC65EB28}" type="presParOf" srcId="{1169EB4B-7C8B-4815-938C-3F0A00AF602D}" destId="{6B170A45-0098-48BE-8E69-40477446933E}" srcOrd="5" destOrd="0" presId="urn:microsoft.com/office/officeart/2005/8/layout/vList3"/>
    <dgm:cxn modelId="{F67ADF88-E50B-4C45-AC30-288E8386DCFD}" type="presParOf" srcId="{1169EB4B-7C8B-4815-938C-3F0A00AF602D}" destId="{F10A6A39-F8A5-4759-9E63-B1B471E1AA9E}" srcOrd="6" destOrd="0" presId="urn:microsoft.com/office/officeart/2005/8/layout/vList3"/>
    <dgm:cxn modelId="{DA3055FC-4AB1-455F-8CC1-0F668C1571E7}" type="presParOf" srcId="{F10A6A39-F8A5-4759-9E63-B1B471E1AA9E}" destId="{2F3DD045-2E5B-417D-9CD3-3756C349A12C}" srcOrd="0" destOrd="0" presId="urn:microsoft.com/office/officeart/2005/8/layout/vList3"/>
    <dgm:cxn modelId="{6386723A-B0DB-47BE-85FE-4D2A89D593F0}" type="presParOf" srcId="{F10A6A39-F8A5-4759-9E63-B1B471E1AA9E}" destId="{8931AF1A-DE9A-4841-93C0-21E6C3CD87BE}" srcOrd="1" destOrd="0" presId="urn:microsoft.com/office/officeart/2005/8/layout/vList3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C2C0E4E-B955-4D11-A41D-FC8F61E52900}" type="doc">
      <dgm:prSet loTypeId="urn:microsoft.com/office/officeart/2005/8/layout/hierarchy4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7526F87-5BF9-4DB5-BC25-7E49CC43F7E2}">
      <dgm:prSet custT="1"/>
      <dgm:spPr/>
      <dgm:t>
        <a:bodyPr/>
        <a:lstStyle/>
        <a:p>
          <a:pPr rtl="0"/>
          <a:r>
            <a:rPr lang="en-U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SUCCES SONG</a:t>
          </a:r>
          <a:endParaRPr lang="en-US" sz="5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6B7CD0-D4DD-4D69-A753-07B3B8834AB1}" type="parTrans" cxnId="{C632D471-ADD3-4ADA-AD15-030D71BF34FE}">
      <dgm:prSet/>
      <dgm:spPr/>
      <dgm:t>
        <a:bodyPr/>
        <a:lstStyle/>
        <a:p>
          <a:endParaRPr lang="en-US"/>
        </a:p>
      </dgm:t>
    </dgm:pt>
    <dgm:pt modelId="{C9A22A8F-64FC-4E5A-9C1B-550FA5C6BA05}" type="sibTrans" cxnId="{C632D471-ADD3-4ADA-AD15-030D71BF34FE}">
      <dgm:prSet/>
      <dgm:spPr/>
      <dgm:t>
        <a:bodyPr/>
        <a:lstStyle/>
        <a:p>
          <a:endParaRPr lang="en-US"/>
        </a:p>
      </dgm:t>
    </dgm:pt>
    <dgm:pt modelId="{FC4AD0A6-4767-495D-BCFC-346640670BE6}" type="pres">
      <dgm:prSet presAssocID="{9C2C0E4E-B955-4D11-A41D-FC8F61E52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D78F7B3-F094-4B96-96C2-B3A65DDA47B5}" type="pres">
      <dgm:prSet presAssocID="{F7526F87-5BF9-4DB5-BC25-7E49CC43F7E2}" presName="vertOne" presStyleCnt="0"/>
      <dgm:spPr/>
    </dgm:pt>
    <dgm:pt modelId="{6F3FC765-20E4-4A63-BF5A-D9964E1F81C1}" type="pres">
      <dgm:prSet presAssocID="{F7526F87-5BF9-4DB5-BC25-7E49CC43F7E2}" presName="txOne" presStyleLbl="node0" presStyleIdx="0" presStyleCnt="1" custScaleX="2463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710EB0-0818-44CC-9876-8B1197E62B2C}" type="pres">
      <dgm:prSet presAssocID="{F7526F87-5BF9-4DB5-BC25-7E49CC43F7E2}" presName="horzOne" presStyleCnt="0"/>
      <dgm:spPr/>
    </dgm:pt>
  </dgm:ptLst>
  <dgm:cxnLst>
    <dgm:cxn modelId="{FC3D433B-59D0-4E96-B5A0-C8796D85101C}" type="presOf" srcId="{9C2C0E4E-B955-4D11-A41D-FC8F61E52900}" destId="{FC4AD0A6-4767-495D-BCFC-346640670BE6}" srcOrd="0" destOrd="0" presId="urn:microsoft.com/office/officeart/2005/8/layout/hierarchy4"/>
    <dgm:cxn modelId="{7A0F257B-CE29-4051-BA6E-4A5DB95EA1D9}" type="presOf" srcId="{F7526F87-5BF9-4DB5-BC25-7E49CC43F7E2}" destId="{6F3FC765-20E4-4A63-BF5A-D9964E1F81C1}" srcOrd="0" destOrd="0" presId="urn:microsoft.com/office/officeart/2005/8/layout/hierarchy4"/>
    <dgm:cxn modelId="{C632D471-ADD3-4ADA-AD15-030D71BF34FE}" srcId="{9C2C0E4E-B955-4D11-A41D-FC8F61E52900}" destId="{F7526F87-5BF9-4DB5-BC25-7E49CC43F7E2}" srcOrd="0" destOrd="0" parTransId="{576B7CD0-D4DD-4D69-A753-07B3B8834AB1}" sibTransId="{C9A22A8F-64FC-4E5A-9C1B-550FA5C6BA05}"/>
    <dgm:cxn modelId="{7A811C4D-5429-443F-9511-FE9EDF2FC514}" type="presParOf" srcId="{FC4AD0A6-4767-495D-BCFC-346640670BE6}" destId="{ED78F7B3-F094-4B96-96C2-B3A65DDA47B5}" srcOrd="0" destOrd="0" presId="urn:microsoft.com/office/officeart/2005/8/layout/hierarchy4"/>
    <dgm:cxn modelId="{E106FF7D-CFB9-40C0-A978-7B6F19443F5E}" type="presParOf" srcId="{ED78F7B3-F094-4B96-96C2-B3A65DDA47B5}" destId="{6F3FC765-20E4-4A63-BF5A-D9964E1F81C1}" srcOrd="0" destOrd="0" presId="urn:microsoft.com/office/officeart/2005/8/layout/hierarchy4"/>
    <dgm:cxn modelId="{7FE9829C-7B4D-45D9-8065-6D3E37B4467C}" type="presParOf" srcId="{ED78F7B3-F094-4B96-96C2-B3A65DDA47B5}" destId="{E3710EB0-0818-44CC-9876-8B1197E62B2C}" srcOrd="1" destOrd="0" presId="urn:microsoft.com/office/officeart/2005/8/layout/hierarchy4"/>
  </dgm:cxnLst>
  <dgm:bg/>
  <dgm:whole/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CC4D0-2A49-4E3C-A961-C79954D46DF9}" type="datetimeFigureOut">
              <a:rPr lang="en-US" smtClean="0"/>
              <a:pPr/>
              <a:t>8/19/2011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A2C06-7EC7-456A-9792-0E7A1F71E01A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DB40EA-F715-4BC8-AD31-C40EFE0965B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08BD8E-C482-46F1-98D3-BB4F0A5B7C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dirty="0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dirty="0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2EA106-1C88-4B06-93C3-E914FF0320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dirty="0" smtClean="0"/>
          </a:p>
        </p:txBody>
      </p:sp>
      <p:sp>
        <p:nvSpPr>
          <p:cNvPr id="212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08BD8E-C482-46F1-98D3-BB4F0A5B7C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dirty="0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08BD8E-C482-46F1-98D3-BB4F0A5B7C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dirty="0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01431-7AC8-4E90-86D5-E56BBAAFD7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08BD8E-C482-46F1-98D3-BB4F0A5B7C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08BD8E-C482-46F1-98D3-BB4F0A5B7C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dirty="0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08BD8E-C482-46F1-98D3-BB4F0A5B7C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dirty="0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08BD8E-C482-46F1-98D3-BB4F0A5B7C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dirty="0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4148138"/>
            <a:ext cx="6227763" cy="1008062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3860800"/>
            <a:ext cx="6048375" cy="1109663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4721225"/>
            <a:ext cx="6048375" cy="696913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1984375"/>
            <a:ext cx="1909762" cy="4467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338" y="1984375"/>
            <a:ext cx="5581650" cy="4467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338" y="2492375"/>
            <a:ext cx="3744912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3650" y="2492375"/>
            <a:ext cx="3746500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984375"/>
            <a:ext cx="6553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ru-RU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5516563"/>
            <a:ext cx="9144000" cy="1341437"/>
          </a:xfrm>
          <a:prstGeom prst="rect">
            <a:avLst/>
          </a:prstGeom>
          <a:gradFill rotWithShape="1">
            <a:gsLst>
              <a:gs pos="0">
                <a:srgbClr val="765E2F">
                  <a:alpha val="0"/>
                </a:srgbClr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uk-U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2492375"/>
            <a:ext cx="7643812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Data" Target="../diagrams/data8.xml"/><Relationship Id="rId7" Type="http://schemas.openxmlformats.org/officeDocument/2006/relationships/diagramData" Target="../diagrams/data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10" Type="http://schemas.openxmlformats.org/officeDocument/2006/relationships/diagramColors" Target="../diagrams/colors9.xml"/><Relationship Id="rId4" Type="http://schemas.openxmlformats.org/officeDocument/2006/relationships/diagramLayout" Target="../diagrams/layout8.xml"/><Relationship Id="rId9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Data" Target="../diagrams/data10.xml"/><Relationship Id="rId7" Type="http://schemas.openxmlformats.org/officeDocument/2006/relationships/diagramData" Target="../diagrams/data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10" Type="http://schemas.openxmlformats.org/officeDocument/2006/relationships/diagramColors" Target="../diagrams/colors11.xml"/><Relationship Id="rId4" Type="http://schemas.openxmlformats.org/officeDocument/2006/relationships/diagramLayout" Target="../diagrams/layout10.xml"/><Relationship Id="rId9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Data" Target="../diagrams/data14.xml"/><Relationship Id="rId7" Type="http://schemas.openxmlformats.org/officeDocument/2006/relationships/diagramData" Target="../diagrams/data15.xml"/><Relationship Id="rId12" Type="http://schemas.microsoft.com/office/2007/relationships/diagramDrawing" Target="../diagrams/drawing1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11" Type="http://schemas.microsoft.com/office/2007/relationships/diagramDrawing" Target="../diagrams/drawing17.xml"/><Relationship Id="rId5" Type="http://schemas.openxmlformats.org/officeDocument/2006/relationships/diagramQuickStyle" Target="../diagrams/quickStyle14.xml"/><Relationship Id="rId10" Type="http://schemas.openxmlformats.org/officeDocument/2006/relationships/diagramColors" Target="../diagrams/colors15.xml"/><Relationship Id="rId4" Type="http://schemas.openxmlformats.org/officeDocument/2006/relationships/diagramLayout" Target="../diagrams/layout14.xml"/><Relationship Id="rId9" Type="http://schemas.openxmlformats.org/officeDocument/2006/relationships/diagramQuickStyle" Target="../diagrams/quickStyl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diagramData" Target="../diagrams/data1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3" Type="http://schemas.openxmlformats.org/officeDocument/2006/relationships/diagramData" Target="../diagrams/data16.xml"/><Relationship Id="rId7" Type="http://schemas.openxmlformats.org/officeDocument/2006/relationships/diagramData" Target="../diagrams/data17.xml"/><Relationship Id="rId12" Type="http://schemas.microsoft.com/office/2007/relationships/diagramDrawing" Target="../diagrams/drawing2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11" Type="http://schemas.microsoft.com/office/2007/relationships/diagramDrawing" Target="../diagrams/drawing19.xml"/><Relationship Id="rId5" Type="http://schemas.openxmlformats.org/officeDocument/2006/relationships/diagramQuickStyle" Target="../diagrams/quickStyle16.xml"/><Relationship Id="rId10" Type="http://schemas.openxmlformats.org/officeDocument/2006/relationships/diagramColors" Target="../diagrams/colors17.xml"/><Relationship Id="rId4" Type="http://schemas.openxmlformats.org/officeDocument/2006/relationships/diagramLayout" Target="../diagrams/layout16.xml"/><Relationship Id="rId9" Type="http://schemas.openxmlformats.org/officeDocument/2006/relationships/diagramQuickStyle" Target="../diagrams/quickStyle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microsoft.com/office/2007/relationships/diagramDrawing" Target="../diagrams/drawin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2867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POSITIVE                      .        COMMUNE</a:t>
            </a:r>
          </a:p>
          <a:p>
            <a:endParaRPr lang="en-US" sz="6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US" sz="8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4348" y="4000504"/>
            <a:ext cx="5857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Vision 2020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sz="6000" dirty="0" smtClean="0"/>
              <a:t>   </a:t>
            </a:r>
            <a:r>
              <a:rPr lang="en-US" sz="6000" dirty="0" smtClean="0">
                <a:solidFill>
                  <a:srgbClr val="009900"/>
                </a:solidFill>
              </a:rPr>
              <a:t>ARE </a:t>
            </a:r>
          </a:p>
          <a:p>
            <a:pPr>
              <a:buNone/>
            </a:pPr>
            <a:r>
              <a:rPr lang="en-US" sz="6000" dirty="0" smtClean="0">
                <a:solidFill>
                  <a:srgbClr val="009900"/>
                </a:solidFill>
              </a:rPr>
              <a:t>           YOU  </a:t>
            </a:r>
          </a:p>
          <a:p>
            <a:pPr>
              <a:buNone/>
            </a:pPr>
            <a:r>
              <a:rPr lang="en-US" sz="6000" dirty="0" smtClean="0">
                <a:solidFill>
                  <a:srgbClr val="009900"/>
                </a:solidFill>
              </a:rPr>
              <a:t>                  SMART ?</a:t>
            </a:r>
            <a:endParaRPr lang="en-US" sz="6000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143000" y="152400"/>
          <a:ext cx="7467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2" name="Diagram group"/>
          <p:cNvGrpSpPr/>
          <p:nvPr/>
        </p:nvGrpSpPr>
        <p:grpSpPr>
          <a:xfrm rot="20569701">
            <a:off x="3290395" y="3850415"/>
            <a:ext cx="4086852" cy="1203342"/>
            <a:chOff x="5122373" y="1276708"/>
            <a:chExt cx="3467895" cy="751661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3" name="Group 14"/>
            <p:cNvGrpSpPr/>
            <p:nvPr/>
          </p:nvGrpSpPr>
          <p:grpSpPr>
            <a:xfrm>
              <a:off x="5122373" y="1276708"/>
              <a:ext cx="3467895" cy="751661"/>
              <a:chOff x="5122373" y="1276708"/>
              <a:chExt cx="3467895" cy="751661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16" name="Rounded Rectangle 15"/>
              <p:cNvSpPr/>
              <p:nvPr/>
            </p:nvSpPr>
            <p:spPr>
              <a:xfrm>
                <a:off x="5122373" y="1276708"/>
                <a:ext cx="3436167" cy="751661"/>
              </a:xfrm>
              <a:prstGeom prst="roundRect">
                <a:avLst/>
              </a:prstGeom>
              <a:solidFill>
                <a:srgbClr val="FFC00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Rounded Rectangle 4"/>
              <p:cNvSpPr/>
              <p:nvPr/>
            </p:nvSpPr>
            <p:spPr>
              <a:xfrm>
                <a:off x="5227487" y="1331004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IN" sz="2400" b="1" kern="1200" dirty="0" smtClean="0">
                    <a:solidFill>
                      <a:srgbClr val="000000"/>
                    </a:solidFill>
                  </a:rPr>
                  <a:t>MEDIUM TERM GOAL</a:t>
                </a:r>
                <a:endParaRPr lang="en-IN" sz="2400" b="1" kern="1200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6" name="Diagram group"/>
          <p:cNvGrpSpPr/>
          <p:nvPr/>
        </p:nvGrpSpPr>
        <p:grpSpPr>
          <a:xfrm rot="20537377">
            <a:off x="4654512" y="3432467"/>
            <a:ext cx="4627896" cy="2210315"/>
            <a:chOff x="3391103" y="2029788"/>
            <a:chExt cx="4104168" cy="1561163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7" name="Group 18"/>
            <p:cNvGrpSpPr/>
            <p:nvPr/>
          </p:nvGrpSpPr>
          <p:grpSpPr>
            <a:xfrm>
              <a:off x="3391103" y="2029788"/>
              <a:ext cx="4104168" cy="1561163"/>
              <a:chOff x="3391103" y="2029788"/>
              <a:chExt cx="4104168" cy="1561163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20" name="Rounded Rectangle 19"/>
              <p:cNvSpPr/>
              <p:nvPr/>
            </p:nvSpPr>
            <p:spPr>
              <a:xfrm>
                <a:off x="3953408" y="2839290"/>
                <a:ext cx="3436167" cy="751661"/>
              </a:xfrm>
              <a:prstGeom prst="roundRect">
                <a:avLst/>
              </a:prstGeom>
              <a:solidFill>
                <a:srgbClr val="00B05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1" name="Rounded Rectangle 4"/>
              <p:cNvSpPr/>
              <p:nvPr/>
            </p:nvSpPr>
            <p:spPr>
              <a:xfrm>
                <a:off x="3391103" y="2029788"/>
                <a:ext cx="4104168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dirty="0" smtClean="0">
                    <a:solidFill>
                      <a:schemeClr val="bg1"/>
                    </a:solidFill>
                    <a:latin typeface="CastleTUlt" pitchFamily="34" charset="0"/>
                  </a:rPr>
                  <a:t>            </a:t>
                </a:r>
              </a:p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400" b="1" dirty="0" smtClean="0">
                  <a:solidFill>
                    <a:schemeClr val="bg1"/>
                  </a:solidFill>
                  <a:latin typeface="CastleTUlt" pitchFamily="34" charset="0"/>
                </a:endParaRPr>
              </a:p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400" b="1" dirty="0" smtClean="0">
                  <a:solidFill>
                    <a:schemeClr val="bg1"/>
                  </a:solidFill>
                  <a:latin typeface="CastleTUlt" pitchFamily="34" charset="0"/>
                </a:endParaRPr>
              </a:p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400" b="1" dirty="0" smtClean="0">
                  <a:solidFill>
                    <a:schemeClr val="bg1"/>
                  </a:solidFill>
                  <a:latin typeface="CastleTUlt" pitchFamily="34" charset="0"/>
                </a:endParaRPr>
              </a:p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dirty="0" smtClean="0">
                    <a:solidFill>
                      <a:schemeClr val="bg1"/>
                    </a:solidFill>
                    <a:latin typeface="CastleTUlt" pitchFamily="34" charset="0"/>
                  </a:rPr>
                  <a:t>            </a:t>
                </a:r>
              </a:p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dirty="0" smtClean="0">
                    <a:solidFill>
                      <a:schemeClr val="bg1"/>
                    </a:solidFill>
                    <a:latin typeface="CastleTUlt" pitchFamily="34" charset="0"/>
                  </a:rPr>
                  <a:t>            LONG TERM GOAL</a:t>
                </a:r>
                <a:endParaRPr lang="en-IN" sz="2400" b="1" kern="12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8" name="Diagram group"/>
          <p:cNvGrpSpPr/>
          <p:nvPr/>
        </p:nvGrpSpPr>
        <p:grpSpPr>
          <a:xfrm rot="20696350">
            <a:off x="260231" y="2797151"/>
            <a:ext cx="8052068" cy="3067388"/>
            <a:chOff x="-377000" y="1034660"/>
            <a:chExt cx="8052068" cy="3067388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9" name="Group 26"/>
            <p:cNvGrpSpPr/>
            <p:nvPr/>
          </p:nvGrpSpPr>
          <p:grpSpPr>
            <a:xfrm>
              <a:off x="-377000" y="1034660"/>
              <a:ext cx="8052068" cy="3067388"/>
              <a:chOff x="-377000" y="1034660"/>
              <a:chExt cx="8052068" cy="3067388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28" name="Rounded Rectangle 27"/>
              <p:cNvSpPr/>
              <p:nvPr/>
            </p:nvSpPr>
            <p:spPr>
              <a:xfrm>
                <a:off x="-377000" y="1034660"/>
                <a:ext cx="4211960" cy="1368152"/>
              </a:xfrm>
              <a:prstGeom prst="roundRect">
                <a:avLst/>
              </a:prstGeom>
              <a:solidFill>
                <a:srgbClr val="7030A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9" name="Rounded Rectangle 4"/>
              <p:cNvSpPr/>
              <p:nvPr/>
            </p:nvSpPr>
            <p:spPr>
              <a:xfrm>
                <a:off x="4312287" y="3423773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 smtClean="0">
                    <a:solidFill>
                      <a:schemeClr val="tx1"/>
                    </a:solidFill>
                    <a:latin typeface="CastleTUlt" pitchFamily="34" charset="0"/>
                  </a:rPr>
                  <a:t>  </a:t>
                </a:r>
                <a:endParaRPr lang="en-US" sz="2800" b="1" kern="12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6" name="TextBox 25"/>
          <p:cNvSpPr txBox="1"/>
          <p:nvPr/>
        </p:nvSpPr>
        <p:spPr>
          <a:xfrm rot="20609308">
            <a:off x="-8039" y="3557421"/>
            <a:ext cx="3995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SHORT TERM GOAL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323528" y="6021288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SQUARE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295400" y="1066800"/>
          <a:ext cx="7239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1143000" y="152400"/>
          <a:ext cx="7467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295400" y="1066800"/>
          <a:ext cx="7239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1143000" y="152400"/>
          <a:ext cx="7467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sz="6000" dirty="0" smtClean="0">
                <a:solidFill>
                  <a:srgbClr val="009900"/>
                </a:solidFill>
              </a:rPr>
              <a:t>DO </a:t>
            </a:r>
          </a:p>
          <a:p>
            <a:pPr>
              <a:buNone/>
            </a:pPr>
            <a:r>
              <a:rPr lang="en-US" sz="6000" dirty="0" smtClean="0">
                <a:solidFill>
                  <a:srgbClr val="009900"/>
                </a:solidFill>
              </a:rPr>
              <a:t>DIFFERENT </a:t>
            </a:r>
          </a:p>
          <a:p>
            <a:pPr>
              <a:buNone/>
            </a:pPr>
            <a:r>
              <a:rPr lang="en-US" sz="6000" dirty="0" smtClean="0">
                <a:solidFill>
                  <a:srgbClr val="009900"/>
                </a:solidFill>
              </a:rPr>
              <a:t>THINK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87624" y="1071546"/>
            <a:ext cx="7643812" cy="5786455"/>
          </a:xfrm>
        </p:spPr>
        <p:txBody>
          <a:bodyPr/>
          <a:lstStyle/>
          <a:p>
            <a:pPr>
              <a:buNone/>
            </a:pPr>
            <a:r>
              <a:rPr lang="en-US" sz="8800" dirty="0" smtClean="0">
                <a:solidFill>
                  <a:srgbClr val="C00000"/>
                </a:solidFill>
              </a:rPr>
              <a:t>  </a:t>
            </a:r>
          </a:p>
          <a:p>
            <a:pPr>
              <a:buNone/>
            </a:pPr>
            <a:r>
              <a:rPr lang="en-US" sz="8000" dirty="0" smtClean="0">
                <a:solidFill>
                  <a:srgbClr val="C00000"/>
                </a:solidFill>
                <a:latin typeface="Bernard MT Condensed" pitchFamily="18" charset="0"/>
              </a:rPr>
              <a:t>EACH ONE HAS DIFFERENT VIEWS</a:t>
            </a:r>
            <a:endParaRPr lang="en-US" sz="8800" dirty="0">
              <a:solidFill>
                <a:srgbClr val="C00000"/>
              </a:solidFill>
              <a:latin typeface="Bernard MT Condensed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8800" dirty="0" smtClean="0">
              <a:solidFill>
                <a:schemeClr val="accent6">
                  <a:lumMod val="75000"/>
                </a:schemeClr>
              </a:solidFill>
              <a:latin typeface="Blackadder ITC" pitchFamily="82" charset="0"/>
            </a:endParaRPr>
          </a:p>
          <a:p>
            <a:pPr>
              <a:buNone/>
            </a:pPr>
            <a:r>
              <a:rPr lang="en-US" sz="8800" dirty="0" smtClean="0">
                <a:solidFill>
                  <a:schemeClr val="accent6">
                    <a:lumMod val="75000"/>
                  </a:schemeClr>
                </a:solidFill>
                <a:latin typeface="Blackadder ITC" pitchFamily="82" charset="0"/>
              </a:rPr>
              <a:t>        perception</a:t>
            </a:r>
            <a:endParaRPr lang="en-US" sz="8800" dirty="0">
              <a:solidFill>
                <a:schemeClr val="accent6">
                  <a:lumMod val="75000"/>
                </a:schemeClr>
              </a:solidFill>
              <a:latin typeface="Blackadder ITC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602128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      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Pie 4"/>
          <p:cNvSpPr/>
          <p:nvPr/>
        </p:nvSpPr>
        <p:spPr>
          <a:xfrm>
            <a:off x="4633722" y="4457700"/>
            <a:ext cx="1680210" cy="123444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2860" tIns="22860" rIns="22860" bIns="22860" numCol="1" spcCol="1270" anchor="ctr" anchorCtr="0">
            <a:noAutofit/>
          </a:bodyPr>
          <a:lstStyle/>
          <a:p>
            <a:pPr lvl="0" algn="ctr" defTabSz="8001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800" kern="12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0" y="0"/>
          <a:ext cx="88392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295400" y="1066800"/>
          <a:ext cx="7239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1143000" y="152400"/>
          <a:ext cx="7467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>
            <a:spLocks noGrp="1" noChangeArrowheads="1"/>
          </p:cNvSpPr>
          <p:nvPr>
            <p:ph idx="1"/>
          </p:nvPr>
        </p:nvSpPr>
        <p:spPr bwMode="auto">
          <a:xfrm>
            <a:off x="1214414" y="1285860"/>
            <a:ext cx="7643812" cy="4745043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None/>
            </a:pPr>
            <a:r>
              <a:rPr lang="en-US" kern="10" spc="720" dirty="0" smtClean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Thank You</a:t>
            </a:r>
          </a:p>
          <a:p>
            <a:pPr>
              <a:spcBef>
                <a:spcPct val="50000"/>
              </a:spcBef>
              <a:buNone/>
            </a:pPr>
            <a:r>
              <a:rPr lang="en-US" b="1" dirty="0" smtClean="0">
                <a:solidFill>
                  <a:schemeClr val="folHlink"/>
                </a:solidFill>
              </a:rPr>
              <a:t>    </a:t>
            </a:r>
            <a:r>
              <a:rPr lang="en-US" sz="4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SUDAS KANNOTH</a:t>
            </a:r>
          </a:p>
          <a:p>
            <a:pPr>
              <a:spcBef>
                <a:spcPct val="50000"/>
              </a:spcBef>
              <a:buNone/>
            </a:pP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                CONVENER</a:t>
            </a:r>
          </a:p>
          <a:p>
            <a:pPr>
              <a:spcBef>
                <a:spcPct val="50000"/>
              </a:spcBef>
              <a:buNone/>
            </a:pP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 </a:t>
            </a:r>
            <a: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POSITIVE COMMUNE</a:t>
            </a:r>
          </a:p>
          <a:p>
            <a:pPr>
              <a:spcBef>
                <a:spcPct val="50000"/>
              </a:spcBef>
              <a:buNone/>
            </a:pPr>
            <a:r>
              <a:rPr lang="en-US" b="1" dirty="0" smtClean="0">
                <a:solidFill>
                  <a:schemeClr val="folHlink"/>
                </a:solidFill>
                <a:latin typeface="Broadway" pitchFamily="82" charset="0"/>
              </a:rPr>
              <a:t>          </a:t>
            </a:r>
            <a:r>
              <a:rPr lang="en-US" sz="4400" b="1" dirty="0" smtClean="0">
                <a:solidFill>
                  <a:schemeClr val="folHlink"/>
                </a:solidFill>
                <a:latin typeface="Aharoni" pitchFamily="2" charset="-79"/>
                <a:cs typeface="Aharoni" pitchFamily="2" charset="-79"/>
              </a:rPr>
              <a:t>944  711  4001</a:t>
            </a:r>
          </a:p>
          <a:p>
            <a:pPr algn="ctr">
              <a:buNone/>
            </a:pPr>
            <a:endParaRPr lang="en-US" kern="10" spc="72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71802" y="2214554"/>
            <a:ext cx="3857652" cy="571503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143000" y="304800"/>
          <a:ext cx="7162800" cy="121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3802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54452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Rectangle 7"/>
          <p:cNvSpPr/>
          <p:nvPr/>
        </p:nvSpPr>
        <p:spPr>
          <a:xfrm>
            <a:off x="899592" y="4869160"/>
            <a:ext cx="73899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BE ENVISIONED</a:t>
            </a:r>
            <a:endParaRPr lang="en-US" sz="60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295400" y="1066800"/>
          <a:ext cx="7239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1143000" y="152400"/>
          <a:ext cx="7467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99384" y="2428868"/>
            <a:ext cx="5544616" cy="2580307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REALISE </a:t>
            </a:r>
          </a:p>
          <a:p>
            <a:r>
              <a:rPr 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 OUR </a:t>
            </a:r>
          </a:p>
          <a:p>
            <a:r>
              <a:rPr 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POTTENTIALITIES</a:t>
            </a:r>
            <a:endParaRPr lang="en-US" sz="4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5" descr="AD000399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57364"/>
            <a:ext cx="4267200" cy="3852081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0298" y="1857351"/>
            <a:ext cx="7772400" cy="5000649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32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George </a:t>
            </a:r>
            <a:r>
              <a:rPr 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Washington                </a:t>
            </a:r>
            <a:endParaRPr lang="en-US" sz="32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Abraham </a:t>
            </a:r>
            <a:r>
              <a:rPr lang="en-US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lincon</a:t>
            </a:r>
            <a:endParaRPr lang="en-US" sz="32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Kalwin</a:t>
            </a:r>
            <a:r>
              <a:rPr 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coolidge</a:t>
            </a:r>
            <a:r>
              <a:rPr 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           </a:t>
            </a:r>
            <a:r>
              <a:rPr lang="en-US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K.R.Narayanan</a:t>
            </a:r>
            <a:endParaRPr lang="en-US" sz="32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A.P.J. </a:t>
            </a:r>
            <a:r>
              <a:rPr lang="en-US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Abdulkalam</a:t>
            </a:r>
            <a:r>
              <a:rPr 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       </a:t>
            </a:r>
            <a:r>
              <a:rPr lang="en-US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Dheerubhai</a:t>
            </a:r>
            <a:r>
              <a:rPr 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ambani</a:t>
            </a:r>
            <a:r>
              <a:rPr 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</a:t>
            </a:r>
          </a:p>
          <a:p>
            <a:r>
              <a:rPr 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Narayana</a:t>
            </a:r>
            <a:r>
              <a:rPr 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moorthi</a:t>
            </a:r>
            <a:r>
              <a:rPr 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00562" y="5643578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GLASS OF WATER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23928" y="2643182"/>
            <a:ext cx="5220072" cy="3959225"/>
          </a:xfrm>
        </p:spPr>
        <p:txBody>
          <a:bodyPr/>
          <a:lstStyle/>
          <a:p>
            <a:pPr>
              <a:buNone/>
            </a:pPr>
            <a:r>
              <a:rPr lang="en-US" sz="2000" dirty="0" smtClean="0">
                <a:latin typeface="Algerian" pitchFamily="82" charset="0"/>
              </a:rPr>
              <a:t>   </a:t>
            </a:r>
            <a:r>
              <a:rPr lang="en-US" sz="4400" dirty="0" smtClean="0">
                <a:latin typeface="Algerian" pitchFamily="82" charset="0"/>
              </a:rPr>
              <a:t>WE SHOULD CHANGE OUR  SELF TO EXTERNALISE OUR INBORN  TALENTS</a:t>
            </a:r>
          </a:p>
          <a:p>
            <a:pPr>
              <a:buNone/>
            </a:pPr>
            <a:endParaRPr lang="en-US" sz="2000" dirty="0" smtClean="0">
              <a:latin typeface="Algerian" pitchFamily="82" charset="0"/>
            </a:endParaRPr>
          </a:p>
          <a:p>
            <a:pPr>
              <a:buNone/>
            </a:pPr>
            <a:r>
              <a:rPr lang="en-US" sz="2000" dirty="0" smtClean="0">
                <a:latin typeface="Algerian" pitchFamily="82" charset="0"/>
              </a:rPr>
              <a:t> </a:t>
            </a:r>
          </a:p>
          <a:p>
            <a:pPr>
              <a:buNone/>
            </a:pPr>
            <a:endParaRPr lang="en-US" sz="2000" dirty="0" smtClean="0">
              <a:solidFill>
                <a:schemeClr val="accent2">
                  <a:lumMod val="40000"/>
                  <a:lumOff val="60000"/>
                </a:schemeClr>
              </a:solidFill>
              <a:latin typeface="Algerian" pitchFamily="82" charset="0"/>
            </a:endParaRPr>
          </a:p>
          <a:p>
            <a:pPr>
              <a:buNone/>
            </a:pPr>
            <a:endParaRPr lang="en-US" sz="2000" dirty="0">
              <a:latin typeface="Algerian" pitchFamily="82" charset="0"/>
            </a:endParaRPr>
          </a:p>
        </p:txBody>
      </p:sp>
      <p:graphicFrame>
        <p:nvGraphicFramePr>
          <p:cNvPr id="347137" name="Object 1"/>
          <p:cNvGraphicFramePr>
            <a:graphicFrameLocks noChangeAspect="1"/>
          </p:cNvGraphicFramePr>
          <p:nvPr/>
        </p:nvGraphicFramePr>
        <p:xfrm>
          <a:off x="0" y="1700808"/>
          <a:ext cx="4724400" cy="4648201"/>
        </p:xfrm>
        <a:graphic>
          <a:graphicData uri="http://schemas.openxmlformats.org/presentationml/2006/ole">
            <p:oleObj spid="_x0000_s347137" name="Clip" r:id="rId8" imgW="2512440" imgH="3100680" progId="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2643174" y="6286520"/>
            <a:ext cx="755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lgerian" pitchFamily="82" charset="0"/>
              </a:rPr>
              <a:t>rope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7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7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143000" y="152400"/>
          <a:ext cx="7467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323528" y="3068960"/>
            <a:ext cx="580947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GOAL</a:t>
            </a:r>
          </a:p>
          <a:p>
            <a:r>
              <a:rPr lang="en-US" sz="4400" dirty="0" smtClean="0"/>
              <a:t>SETTING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Picture 8" descr="AD000399.WM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123728" y="1556792"/>
            <a:ext cx="4267200" cy="385208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051720" y="5301208"/>
            <a:ext cx="61366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It is planned future state</a:t>
            </a:r>
            <a:endParaRPr lang="en-US" sz="3200" dirty="0">
              <a:solidFill>
                <a:schemeClr val="accent2">
                  <a:lumMod val="60000"/>
                  <a:lumOff val="40000"/>
                </a:schemeClr>
              </a:solidFill>
              <a:latin typeface="Copperplate Gothic Bol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04248" y="6165304"/>
            <a:ext cx="8835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 ball throw</a:t>
            </a:r>
            <a:endParaRPr lang="en-US" sz="1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15616" y="2708920"/>
            <a:ext cx="6553200" cy="2736304"/>
          </a:xfrm>
        </p:spPr>
        <p:txBody>
          <a:bodyPr/>
          <a:lstStyle/>
          <a:p>
            <a:r>
              <a:rPr lang="en-US" sz="11500" dirty="0" smtClean="0">
                <a:solidFill>
                  <a:srgbClr val="C00000"/>
                </a:solidFill>
              </a:rPr>
              <a:t>DREAMS</a:t>
            </a:r>
            <a:endParaRPr lang="en-US" sz="16600" dirty="0">
              <a:solidFill>
                <a:srgbClr val="C00000"/>
              </a:solidFill>
              <a:latin typeface="Engravers MT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2060848"/>
            <a:ext cx="9144000" cy="2736304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solidFill>
                  <a:schemeClr val="tx1"/>
                </a:solidFill>
                <a:latin typeface="Broadway" pitchFamily="82" charset="0"/>
              </a:rPr>
              <a:t> </a:t>
            </a:r>
            <a:r>
              <a:rPr lang="en-US" sz="5400" dirty="0" smtClean="0">
                <a:solidFill>
                  <a:srgbClr val="FF0000"/>
                </a:solidFill>
                <a:latin typeface="Broadway" pitchFamily="82" charset="0"/>
              </a:rPr>
              <a:t>small  intentions   are   crime                                                            	                                  APJ</a:t>
            </a:r>
            <a:endParaRPr lang="en-US" sz="6000" dirty="0">
              <a:solidFill>
                <a:srgbClr val="C00000"/>
              </a:solidFill>
              <a:latin typeface="Broadway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5445224"/>
            <a:ext cx="7670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Hotel                 </a:t>
            </a:r>
            <a:r>
              <a:rPr lang="en-US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ballpass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my goal                              </a:t>
            </a:r>
            <a:r>
              <a:rPr lang="en-US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democleas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video</a:t>
            </a:r>
            <a:endParaRPr lang="en-US" sz="1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143000" y="152400"/>
          <a:ext cx="7467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                                            Fat  lady</a:t>
            </a:r>
            <a:endParaRPr lang="en-US" sz="1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" name="Diagram group"/>
          <p:cNvGrpSpPr/>
          <p:nvPr/>
        </p:nvGrpSpPr>
        <p:grpSpPr>
          <a:xfrm>
            <a:off x="5364088" y="2564904"/>
            <a:ext cx="3508175" cy="822291"/>
            <a:chOff x="4203586" y="506760"/>
            <a:chExt cx="3508175" cy="822291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3" name="Group 10"/>
            <p:cNvGrpSpPr/>
            <p:nvPr/>
          </p:nvGrpSpPr>
          <p:grpSpPr>
            <a:xfrm>
              <a:off x="4203586" y="506760"/>
              <a:ext cx="3508175" cy="822291"/>
              <a:chOff x="4203586" y="506760"/>
              <a:chExt cx="3508175" cy="822291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12" name="Rounded Rectangle 11"/>
              <p:cNvSpPr/>
              <p:nvPr/>
            </p:nvSpPr>
            <p:spPr>
              <a:xfrm>
                <a:off x="4275594" y="506760"/>
                <a:ext cx="3436167" cy="751661"/>
              </a:xfrm>
              <a:prstGeom prst="roundRect">
                <a:avLst/>
              </a:prstGeom>
              <a:solidFill>
                <a:srgbClr val="A50021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3" name="Rounded Rectangle 4"/>
              <p:cNvSpPr/>
              <p:nvPr/>
            </p:nvSpPr>
            <p:spPr>
              <a:xfrm>
                <a:off x="4203586" y="650776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 smtClean="0">
                    <a:solidFill>
                      <a:schemeClr val="tx1"/>
                    </a:solidFill>
                    <a:latin typeface="CastleTUlt" pitchFamily="34" charset="0"/>
                  </a:rPr>
                  <a:t>   S </a:t>
                </a:r>
                <a:r>
                  <a:rPr lang="en-US" sz="2800" b="1" kern="1200" dirty="0" smtClean="0">
                    <a:solidFill>
                      <a:schemeClr val="tx1"/>
                    </a:solidFill>
                  </a:rPr>
                  <a:t>PECIFIC</a:t>
                </a:r>
                <a:endParaRPr lang="en-IN" sz="2800" b="1" kern="1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" name="Diagram group"/>
          <p:cNvGrpSpPr/>
          <p:nvPr/>
        </p:nvGrpSpPr>
        <p:grpSpPr>
          <a:xfrm>
            <a:off x="5436096" y="3284984"/>
            <a:ext cx="3707904" cy="751661"/>
            <a:chOff x="4275594" y="1226842"/>
            <a:chExt cx="3707904" cy="751661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7" name="Group 14"/>
            <p:cNvGrpSpPr/>
            <p:nvPr/>
          </p:nvGrpSpPr>
          <p:grpSpPr>
            <a:xfrm>
              <a:off x="4275594" y="1226842"/>
              <a:ext cx="3707904" cy="751661"/>
              <a:chOff x="4275594" y="1226842"/>
              <a:chExt cx="3707904" cy="751661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16" name="Rounded Rectangle 15"/>
              <p:cNvSpPr/>
              <p:nvPr/>
            </p:nvSpPr>
            <p:spPr>
              <a:xfrm>
                <a:off x="4275594" y="1226842"/>
                <a:ext cx="3436167" cy="751661"/>
              </a:xfrm>
              <a:prstGeom prst="roundRect">
                <a:avLst/>
              </a:prstGeom>
              <a:solidFill>
                <a:srgbClr val="FFC00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Rounded Rectangle 4"/>
              <p:cNvSpPr/>
              <p:nvPr/>
            </p:nvSpPr>
            <p:spPr>
              <a:xfrm>
                <a:off x="4620717" y="1298850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kern="1200" dirty="0" smtClean="0">
                    <a:solidFill>
                      <a:srgbClr val="000000"/>
                    </a:solidFill>
                    <a:latin typeface="CastleTUlt" pitchFamily="34" charset="0"/>
                  </a:rPr>
                  <a:t>M </a:t>
                </a:r>
                <a:r>
                  <a:rPr lang="en-US" sz="2800" b="1" kern="1200" dirty="0" smtClean="0">
                    <a:solidFill>
                      <a:srgbClr val="000000"/>
                    </a:solidFill>
                  </a:rPr>
                  <a:t>EASURABLE</a:t>
                </a:r>
                <a:endParaRPr lang="en-IN" sz="2800" b="1" kern="1200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8" name="Diagram group"/>
          <p:cNvGrpSpPr/>
          <p:nvPr/>
        </p:nvGrpSpPr>
        <p:grpSpPr>
          <a:xfrm>
            <a:off x="5436096" y="4077072"/>
            <a:ext cx="3436167" cy="751661"/>
            <a:chOff x="4275594" y="1946919"/>
            <a:chExt cx="3436167" cy="751661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9" name="Group 18"/>
            <p:cNvGrpSpPr/>
            <p:nvPr/>
          </p:nvGrpSpPr>
          <p:grpSpPr>
            <a:xfrm>
              <a:off x="4275594" y="1946919"/>
              <a:ext cx="3436167" cy="751661"/>
              <a:chOff x="4275594" y="1946919"/>
              <a:chExt cx="3436167" cy="751661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20" name="Rounded Rectangle 19"/>
              <p:cNvSpPr/>
              <p:nvPr/>
            </p:nvSpPr>
            <p:spPr>
              <a:xfrm>
                <a:off x="4275594" y="1946919"/>
                <a:ext cx="3436167" cy="751661"/>
              </a:xfrm>
              <a:prstGeom prst="roundRect">
                <a:avLst/>
              </a:prstGeom>
              <a:solidFill>
                <a:srgbClr val="00B05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1" name="Rounded Rectangle 4"/>
              <p:cNvSpPr/>
              <p:nvPr/>
            </p:nvSpPr>
            <p:spPr>
              <a:xfrm>
                <a:off x="4312287" y="1983612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 smtClean="0">
                    <a:solidFill>
                      <a:schemeClr val="bg1"/>
                    </a:solidFill>
                    <a:latin typeface="CastleTUlt" pitchFamily="34" charset="0"/>
                  </a:rPr>
                  <a:t>   A </a:t>
                </a:r>
                <a:r>
                  <a:rPr lang="en-US" sz="3600" b="1" kern="1200" dirty="0" smtClean="0">
                    <a:solidFill>
                      <a:schemeClr val="bg1"/>
                    </a:solidFill>
                    <a:latin typeface="CastleTUlt" pitchFamily="34" charset="0"/>
                  </a:rPr>
                  <a:t>attainable</a:t>
                </a:r>
                <a:endParaRPr lang="en-IN" sz="2800" b="1" kern="12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0" name="Diagram group"/>
          <p:cNvGrpSpPr/>
          <p:nvPr/>
        </p:nvGrpSpPr>
        <p:grpSpPr>
          <a:xfrm>
            <a:off x="5436096" y="4797152"/>
            <a:ext cx="3436167" cy="786976"/>
            <a:chOff x="4275594" y="2594995"/>
            <a:chExt cx="3436167" cy="786976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11" name="Group 22"/>
            <p:cNvGrpSpPr/>
            <p:nvPr/>
          </p:nvGrpSpPr>
          <p:grpSpPr>
            <a:xfrm>
              <a:off x="4275594" y="2594995"/>
              <a:ext cx="3436167" cy="786976"/>
              <a:chOff x="4275594" y="2594995"/>
              <a:chExt cx="3436167" cy="786976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24" name="Rounded Rectangle 23"/>
              <p:cNvSpPr/>
              <p:nvPr/>
            </p:nvSpPr>
            <p:spPr>
              <a:xfrm>
                <a:off x="4275594" y="2594995"/>
                <a:ext cx="3436167" cy="751661"/>
              </a:xfrm>
              <a:prstGeom prst="roundRect">
                <a:avLst/>
              </a:prstGeom>
              <a:solidFill>
                <a:srgbClr val="1B05BB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5" name="Rounded Rectangle 4"/>
              <p:cNvSpPr/>
              <p:nvPr/>
            </p:nvSpPr>
            <p:spPr>
              <a:xfrm>
                <a:off x="4312287" y="2703696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 smtClean="0">
                    <a:solidFill>
                      <a:schemeClr val="tx1"/>
                    </a:solidFill>
                    <a:latin typeface="CastleTUlt" pitchFamily="34" charset="0"/>
                  </a:rPr>
                  <a:t>   R </a:t>
                </a:r>
                <a:r>
                  <a:rPr lang="en-US" sz="2800" b="1" kern="1200" dirty="0" smtClean="0">
                    <a:solidFill>
                      <a:schemeClr val="tx1"/>
                    </a:solidFill>
                  </a:rPr>
                  <a:t>EALISTIC</a:t>
                </a:r>
                <a:endParaRPr lang="en-IN" sz="2800" b="1" kern="1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4" name="Diagram group"/>
          <p:cNvGrpSpPr/>
          <p:nvPr/>
        </p:nvGrpSpPr>
        <p:grpSpPr>
          <a:xfrm>
            <a:off x="5436096" y="5445224"/>
            <a:ext cx="3471482" cy="786976"/>
            <a:chOff x="4312287" y="3315072"/>
            <a:chExt cx="3471482" cy="786976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15" name="Group 26"/>
            <p:cNvGrpSpPr/>
            <p:nvPr/>
          </p:nvGrpSpPr>
          <p:grpSpPr>
            <a:xfrm>
              <a:off x="4312287" y="3315072"/>
              <a:ext cx="3471482" cy="786976"/>
              <a:chOff x="4312287" y="3315072"/>
              <a:chExt cx="3471482" cy="786976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28" name="Rounded Rectangle 27"/>
              <p:cNvSpPr/>
              <p:nvPr/>
            </p:nvSpPr>
            <p:spPr>
              <a:xfrm>
                <a:off x="4347602" y="3315072"/>
                <a:ext cx="3436167" cy="751661"/>
              </a:xfrm>
              <a:prstGeom prst="roundRect">
                <a:avLst/>
              </a:prstGeom>
              <a:solidFill>
                <a:srgbClr val="7030A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9" name="Rounded Rectangle 4"/>
              <p:cNvSpPr/>
              <p:nvPr/>
            </p:nvSpPr>
            <p:spPr>
              <a:xfrm>
                <a:off x="4312287" y="3423773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 smtClean="0">
                    <a:solidFill>
                      <a:schemeClr val="tx1"/>
                    </a:solidFill>
                    <a:latin typeface="CastleTUlt" pitchFamily="34" charset="0"/>
                  </a:rPr>
                  <a:t>   T </a:t>
                </a:r>
                <a:r>
                  <a:rPr lang="en-US" sz="2800" b="1" kern="1200" dirty="0" smtClean="0">
                    <a:solidFill>
                      <a:schemeClr val="tx1"/>
                    </a:solidFill>
                  </a:rPr>
                  <a:t>IME BOUND</a:t>
                </a:r>
                <a:endParaRPr lang="en-US" sz="2800" b="1" kern="1200" dirty="0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30" name="Picture 4" descr="03-ps71-3_b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2564904"/>
            <a:ext cx="5436095" cy="3736632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plat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0099FF"/>
        </a:lt2>
        <a:accent1>
          <a:srgbClr val="003399"/>
        </a:accent1>
        <a:accent2>
          <a:srgbClr val="CCECFF"/>
        </a:accent2>
        <a:accent3>
          <a:srgbClr val="FFFFFF"/>
        </a:accent3>
        <a:accent4>
          <a:srgbClr val="404040"/>
        </a:accent4>
        <a:accent5>
          <a:srgbClr val="AAADCA"/>
        </a:accent5>
        <a:accent6>
          <a:srgbClr val="B9D6E7"/>
        </a:accent6>
        <a:hlink>
          <a:srgbClr val="6699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CCEC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B9D6E7"/>
        </a:accent6>
        <a:hlink>
          <a:srgbClr val="0099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33CCFF"/>
        </a:accent1>
        <a:accent2>
          <a:srgbClr val="6699FF"/>
        </a:accent2>
        <a:accent3>
          <a:srgbClr val="FFFFFF"/>
        </a:accent3>
        <a:accent4>
          <a:srgbClr val="404040"/>
        </a:accent4>
        <a:accent5>
          <a:srgbClr val="ADE2FF"/>
        </a:accent5>
        <a:accent6>
          <a:srgbClr val="5C8AE7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33CCFF"/>
        </a:accent1>
        <a:accent2>
          <a:srgbClr val="6699FF"/>
        </a:accent2>
        <a:accent3>
          <a:srgbClr val="FFFFFF"/>
        </a:accent3>
        <a:accent4>
          <a:srgbClr val="404040"/>
        </a:accent4>
        <a:accent5>
          <a:srgbClr val="ADE2FF"/>
        </a:accent5>
        <a:accent6>
          <a:srgbClr val="5C8AE7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2009</TotalTime>
  <Words>185</Words>
  <Application>Microsoft Office PowerPoint</Application>
  <PresentationFormat>On-screen Show (4:3)</PresentationFormat>
  <Paragraphs>103</Paragraphs>
  <Slides>20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template</vt:lpstr>
      <vt:lpstr>Clip</vt:lpstr>
      <vt:lpstr>Slide 1</vt:lpstr>
      <vt:lpstr>Slide 2</vt:lpstr>
      <vt:lpstr>Slide 3</vt:lpstr>
      <vt:lpstr>Slide 4</vt:lpstr>
      <vt:lpstr>Slide 5</vt:lpstr>
      <vt:lpstr>Slide 6</vt:lpstr>
      <vt:lpstr>DREAMS</vt:lpstr>
      <vt:lpstr>    small  intentions   are   crime                                                                                               APJ</vt:lpstr>
      <vt:lpstr>                                                            Fat  lady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  </vt:lpstr>
      <vt:lpstr>Slide 20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Enjoy your exam</dc:title>
  <dc:creator>Care</dc:creator>
  <cp:lastModifiedBy>Raveendran</cp:lastModifiedBy>
  <cp:revision>139</cp:revision>
  <dcterms:created xsi:type="dcterms:W3CDTF">2008-08-12T12:15:48Z</dcterms:created>
  <dcterms:modified xsi:type="dcterms:W3CDTF">2011-08-19T16:15:47Z</dcterms:modified>
</cp:coreProperties>
</file>