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7" r:id="rId2"/>
    <p:sldId id="265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D4EC"/>
    <a:srgbClr val="FF33CC"/>
    <a:srgbClr val="0000FF"/>
    <a:srgbClr val="FF3399"/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656" autoAdjust="0"/>
  </p:normalViewPr>
  <p:slideViewPr>
    <p:cSldViewPr>
      <p:cViewPr>
        <p:scale>
          <a:sx n="66" d="100"/>
          <a:sy n="66" d="100"/>
        </p:scale>
        <p:origin x="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1D7120-98D5-422F-BD00-E88405180B84}" type="doc">
      <dgm:prSet loTypeId="urn:microsoft.com/office/officeart/2005/8/layout/vList2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BD653897-8C40-4263-B8C8-9CF4EB6AB404}">
      <dgm:prSet custT="1"/>
      <dgm:spPr>
        <a:solidFill>
          <a:srgbClr val="00B0F0"/>
        </a:solidFill>
      </dgm:spPr>
      <dgm:t>
        <a:bodyPr/>
        <a:lstStyle/>
        <a:p>
          <a:pPr algn="ctr" rtl="0"/>
          <a:endParaRPr lang="en-US" sz="80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Rounded MT Bold" pitchFamily="34" charset="0"/>
          </a:endParaRPr>
        </a:p>
      </dgm:t>
    </dgm:pt>
    <dgm:pt modelId="{2C24513A-7FF1-4196-88E1-25821228DCAF}" type="parTrans" cxnId="{006790BE-D916-47E3-AD53-653CC9D9266E}">
      <dgm:prSet/>
      <dgm:spPr/>
      <dgm:t>
        <a:bodyPr/>
        <a:lstStyle/>
        <a:p>
          <a:endParaRPr lang="en-US"/>
        </a:p>
      </dgm:t>
    </dgm:pt>
    <dgm:pt modelId="{64883987-8CB2-4968-895A-58A84BACB3FC}" type="sibTrans" cxnId="{006790BE-D916-47E3-AD53-653CC9D9266E}">
      <dgm:prSet/>
      <dgm:spPr/>
      <dgm:t>
        <a:bodyPr/>
        <a:lstStyle/>
        <a:p>
          <a:endParaRPr lang="en-US"/>
        </a:p>
      </dgm:t>
    </dgm:pt>
    <dgm:pt modelId="{458C230F-07A8-4C37-91AE-02FFF5D45AA2}" type="pres">
      <dgm:prSet presAssocID="{5A1D7120-98D5-422F-BD00-E88405180B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0118F33-AD14-459E-AB2D-E4C708A48DBB}" type="pres">
      <dgm:prSet presAssocID="{BD653897-8C40-4263-B8C8-9CF4EB6AB404}" presName="parentText" presStyleLbl="node1" presStyleIdx="0" presStyleCnt="1" custScaleY="912686" custLinFactNeighborY="406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1B1852-F4E7-49DF-8FD3-714BEA8F8D5E}" type="presOf" srcId="{BD653897-8C40-4263-B8C8-9CF4EB6AB404}" destId="{90118F33-AD14-459E-AB2D-E4C708A48DBB}" srcOrd="0" destOrd="0" presId="urn:microsoft.com/office/officeart/2005/8/layout/vList2"/>
    <dgm:cxn modelId="{74AAC01E-4EFA-4F87-A1AC-277CF8D34E79}" type="presOf" srcId="{5A1D7120-98D5-422F-BD00-E88405180B84}" destId="{458C230F-07A8-4C37-91AE-02FFF5D45AA2}" srcOrd="0" destOrd="0" presId="urn:microsoft.com/office/officeart/2005/8/layout/vList2"/>
    <dgm:cxn modelId="{006790BE-D916-47E3-AD53-653CC9D9266E}" srcId="{5A1D7120-98D5-422F-BD00-E88405180B84}" destId="{BD653897-8C40-4263-B8C8-9CF4EB6AB404}" srcOrd="0" destOrd="0" parTransId="{2C24513A-7FF1-4196-88E1-25821228DCAF}" sibTransId="{64883987-8CB2-4968-895A-58A84BACB3FC}"/>
    <dgm:cxn modelId="{6DF2859F-A192-4A61-9E32-4FBB400B912E}" type="presParOf" srcId="{458C230F-07A8-4C37-91AE-02FFF5D45AA2}" destId="{90118F33-AD14-459E-AB2D-E4C708A48DBB}" srcOrd="0" destOrd="0" presId="urn:microsoft.com/office/officeart/2005/8/layout/vLis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DAA5EE-9239-4DF2-A2EE-95AF9D9CE0C1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D640-7412-4F22-AECF-4FF74BDF591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01431-7AC8-4E90-86D5-E56BBAAFD7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D640-7412-4F22-AECF-4FF74BDF591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AD640-7412-4F22-AECF-4FF74BDF591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D344-44A4-4A0C-999E-8C716670B8E3}" type="datetimeFigureOut">
              <a:rPr lang="en-US" smtClean="0"/>
              <a:pPr/>
              <a:t>1/1/2002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4BBF3-B203-48C2-A0B8-6204FF4FC5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33400" y="304800"/>
          <a:ext cx="77724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990600" y="2590800"/>
            <a:ext cx="65532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 Rounded MT Bold" pitchFamily="34" charset="0"/>
              </a:rPr>
              <a:t>PATHOLOGY</a:t>
            </a:r>
            <a:endParaRPr lang="en-US" sz="80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4" grpId="1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2133600"/>
            <a:ext cx="7351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solidFill>
                  <a:srgbClr val="FF3399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3.CONSTANT EGO STATES</a:t>
            </a:r>
            <a:endParaRPr lang="en-US" sz="5400" b="1" cap="none" spc="0" dirty="0">
              <a:ln w="11430"/>
              <a:solidFill>
                <a:srgbClr val="FF3399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29130" y="2967335"/>
            <a:ext cx="808574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4. FUNCTIONAL DISORDERS</a:t>
            </a:r>
            <a:endParaRPr lang="en-U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2590800"/>
            <a:ext cx="51054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7200" b="1" cap="all" spc="0" dirty="0" smtClean="0">
                <a:ln/>
                <a:solidFill>
                  <a:srgbClr val="20D4E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 you</a:t>
            </a:r>
            <a:endParaRPr lang="en-US" sz="7200" b="1" cap="all" spc="0" dirty="0">
              <a:ln/>
              <a:solidFill>
                <a:srgbClr val="20D4E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1225689"/>
            <a:ext cx="7924800" cy="52014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32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Contamination</a:t>
            </a:r>
          </a:p>
          <a:p>
            <a:pPr marL="742950" indent="-742950"/>
            <a:r>
              <a:rPr lang="en-US" sz="32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	</a:t>
            </a:r>
            <a:r>
              <a:rPr lang="en-US" sz="3200" b="1" i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a)Parent Contamination</a:t>
            </a:r>
          </a:p>
          <a:p>
            <a:pPr marL="742950" indent="-742950"/>
            <a:r>
              <a:rPr lang="en-US" sz="3200" b="1" i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	b) Child Contamination</a:t>
            </a:r>
          </a:p>
          <a:p>
            <a:pPr marL="742950" indent="-742950"/>
            <a:r>
              <a:rPr lang="en-US" sz="3200" b="1" i="1" cap="all" dirty="0" smtClean="0">
                <a:ln/>
                <a:solidFill>
                  <a:srgbClr val="7030A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	c) Double Contamination</a:t>
            </a:r>
          </a:p>
          <a:p>
            <a:pPr marL="742950" indent="-742950">
              <a:lnSpc>
                <a:spcPct val="150000"/>
              </a:lnSpc>
              <a:buAutoNum type="arabicPeriod" startAt="2"/>
            </a:pPr>
            <a:r>
              <a:rPr lang="en-US" sz="32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Exclusion</a:t>
            </a:r>
          </a:p>
          <a:p>
            <a:pPr marL="742950" indent="-742950">
              <a:lnSpc>
                <a:spcPct val="150000"/>
              </a:lnSpc>
              <a:buAutoNum type="arabicPeriod" startAt="3"/>
            </a:pPr>
            <a:r>
              <a:rPr lang="en-US" sz="32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Constant ego state</a:t>
            </a:r>
          </a:p>
          <a:p>
            <a:pPr marL="742950" indent="-742950">
              <a:lnSpc>
                <a:spcPct val="150000"/>
              </a:lnSpc>
              <a:buAutoNum type="arabicPeriod" startAt="3"/>
            </a:pPr>
            <a:r>
              <a:rPr lang="en-US" sz="3200" b="1" cap="all" dirty="0" smtClean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Functional Disorders</a:t>
            </a:r>
          </a:p>
          <a:p>
            <a:pPr algn="ctr"/>
            <a:endParaRPr lang="en-US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304800"/>
            <a:ext cx="72008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STUCTURAL PATHOLOGY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00FF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914400"/>
            <a:ext cx="7696200" cy="74174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2400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438400" y="3733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149" descr="20%"/>
          <p:cNvSpPr>
            <a:spLocks/>
          </p:cNvSpPr>
          <p:nvPr/>
        </p:nvSpPr>
        <p:spPr bwMode="auto">
          <a:xfrm>
            <a:off x="1295400" y="3579813"/>
            <a:ext cx="912813" cy="306387"/>
          </a:xfrm>
          <a:custGeom>
            <a:avLst/>
            <a:gdLst>
              <a:gd name="T0" fmla="*/ 0 w 575"/>
              <a:gd name="T1" fmla="*/ 244453964 h 193"/>
              <a:gd name="T2" fmla="*/ 118448202 w 575"/>
              <a:gd name="T3" fmla="*/ 161289737 h 193"/>
              <a:gd name="T4" fmla="*/ 246975448 w 575"/>
              <a:gd name="T5" fmla="*/ 100806085 h 193"/>
              <a:gd name="T6" fmla="*/ 370463965 w 575"/>
              <a:gd name="T7" fmla="*/ 52922401 h 193"/>
              <a:gd name="T8" fmla="*/ 476310586 w 575"/>
              <a:gd name="T9" fmla="*/ 30241826 h 193"/>
              <a:gd name="T10" fmla="*/ 612399098 w 575"/>
              <a:gd name="T11" fmla="*/ 7559663 h 193"/>
              <a:gd name="T12" fmla="*/ 730845713 w 575"/>
              <a:gd name="T13" fmla="*/ 0 h 193"/>
              <a:gd name="T14" fmla="*/ 836692333 w 575"/>
              <a:gd name="T15" fmla="*/ 7559663 h 193"/>
              <a:gd name="T16" fmla="*/ 957659900 w 575"/>
              <a:gd name="T17" fmla="*/ 22680575 h 193"/>
              <a:gd name="T18" fmla="*/ 1081148417 w 575"/>
              <a:gd name="T19" fmla="*/ 55443347 h 193"/>
              <a:gd name="T20" fmla="*/ 1184474086 w 575"/>
              <a:gd name="T21" fmla="*/ 93244835 h 193"/>
              <a:gd name="T22" fmla="*/ 1270159446 w 575"/>
              <a:gd name="T23" fmla="*/ 131047911 h 193"/>
              <a:gd name="T24" fmla="*/ 1360885120 w 575"/>
              <a:gd name="T25" fmla="*/ 183970312 h 193"/>
              <a:gd name="T26" fmla="*/ 1449091431 w 575"/>
              <a:gd name="T27" fmla="*/ 244453964 h 193"/>
              <a:gd name="T28" fmla="*/ 1360885120 w 575"/>
              <a:gd name="T29" fmla="*/ 309977919 h 193"/>
              <a:gd name="T30" fmla="*/ 1267640082 w 575"/>
              <a:gd name="T31" fmla="*/ 357861603 h 193"/>
              <a:gd name="T32" fmla="*/ 1184474086 w 575"/>
              <a:gd name="T33" fmla="*/ 395663092 h 193"/>
              <a:gd name="T34" fmla="*/ 1073587151 w 575"/>
              <a:gd name="T35" fmla="*/ 438506472 h 193"/>
              <a:gd name="T36" fmla="*/ 965221166 w 575"/>
              <a:gd name="T37" fmla="*/ 463707993 h 193"/>
              <a:gd name="T38" fmla="*/ 866934225 w 575"/>
              <a:gd name="T39" fmla="*/ 478828906 h 193"/>
              <a:gd name="T40" fmla="*/ 753527925 w 575"/>
              <a:gd name="T41" fmla="*/ 486388569 h 193"/>
              <a:gd name="T42" fmla="*/ 647681305 w 575"/>
              <a:gd name="T43" fmla="*/ 483869210 h 193"/>
              <a:gd name="T44" fmla="*/ 519152472 w 575"/>
              <a:gd name="T45" fmla="*/ 463707993 h 193"/>
              <a:gd name="T46" fmla="*/ 420867118 w 575"/>
              <a:gd name="T47" fmla="*/ 446066135 h 193"/>
              <a:gd name="T48" fmla="*/ 325101128 w 575"/>
              <a:gd name="T49" fmla="*/ 415824309 h 193"/>
              <a:gd name="T50" fmla="*/ 239415769 w 575"/>
              <a:gd name="T51" fmla="*/ 380542179 h 193"/>
              <a:gd name="T52" fmla="*/ 156249773 w 575"/>
              <a:gd name="T53" fmla="*/ 340219745 h 193"/>
              <a:gd name="T54" fmla="*/ 90725675 w 575"/>
              <a:gd name="T55" fmla="*/ 297377952 h 193"/>
              <a:gd name="T56" fmla="*/ 0 w 575"/>
              <a:gd name="T57" fmla="*/ 244453964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Oval 139"/>
          <p:cNvSpPr>
            <a:spLocks noChangeArrowheads="1"/>
          </p:cNvSpPr>
          <p:nvPr/>
        </p:nvSpPr>
        <p:spPr bwMode="auto">
          <a:xfrm>
            <a:off x="990600" y="51054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13" name="Oval 137"/>
          <p:cNvSpPr>
            <a:spLocks noChangeArrowheads="1"/>
          </p:cNvSpPr>
          <p:nvPr/>
        </p:nvSpPr>
        <p:spPr bwMode="auto">
          <a:xfrm>
            <a:off x="990600" y="23622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P</a:t>
            </a:r>
          </a:p>
        </p:txBody>
      </p:sp>
      <p:sp>
        <p:nvSpPr>
          <p:cNvPr id="14" name="Oval 138"/>
          <p:cNvSpPr>
            <a:spLocks noChangeArrowheads="1"/>
          </p:cNvSpPr>
          <p:nvPr/>
        </p:nvSpPr>
        <p:spPr bwMode="auto">
          <a:xfrm>
            <a:off x="990600" y="35814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1752600" y="152400"/>
            <a:ext cx="524553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CONTAMINATION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05200" y="3505200"/>
            <a:ext cx="34638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8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Parent Contamination</a:t>
            </a:r>
            <a:endParaRPr lang="en-US" sz="2800" b="1" i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990600"/>
            <a:ext cx="71628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4000" b="1" i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a)  Parent Contamination</a:t>
            </a:r>
            <a:endParaRPr lang="en-US" sz="4000" b="1" i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9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0"/>
            <a:ext cx="7848600" cy="92640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2400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209800" y="4572000"/>
            <a:ext cx="838200" cy="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150" descr="20%"/>
          <p:cNvSpPr>
            <a:spLocks/>
          </p:cNvSpPr>
          <p:nvPr/>
        </p:nvSpPr>
        <p:spPr bwMode="auto">
          <a:xfrm>
            <a:off x="1066800" y="4419600"/>
            <a:ext cx="912813" cy="306388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" name="Oval 142"/>
          <p:cNvSpPr>
            <a:spLocks noChangeArrowheads="1"/>
          </p:cNvSpPr>
          <p:nvPr/>
        </p:nvSpPr>
        <p:spPr bwMode="auto">
          <a:xfrm>
            <a:off x="762000" y="44196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13" name="Oval 140"/>
          <p:cNvSpPr>
            <a:spLocks noChangeArrowheads="1"/>
          </p:cNvSpPr>
          <p:nvPr/>
        </p:nvSpPr>
        <p:spPr bwMode="auto">
          <a:xfrm>
            <a:off x="762000" y="16764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14" name="Oval 141"/>
          <p:cNvSpPr>
            <a:spLocks noChangeArrowheads="1"/>
          </p:cNvSpPr>
          <p:nvPr/>
        </p:nvSpPr>
        <p:spPr bwMode="auto">
          <a:xfrm>
            <a:off x="762000" y="32004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43000" y="533400"/>
            <a:ext cx="68111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b) Child Contamination</a:t>
            </a:r>
            <a:endParaRPr lang="en-US" sz="5400" b="1" i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00400" y="4191000"/>
            <a:ext cx="376218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Child  Contamination</a:t>
            </a:r>
            <a:endParaRPr lang="en-US" sz="3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/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685800"/>
            <a:ext cx="7848600" cy="914096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2400" b="1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2400" b="1" cap="none" spc="50" dirty="0" smtClean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24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2438400" y="4800600"/>
            <a:ext cx="838200" cy="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438400" y="3657600"/>
            <a:ext cx="838200" cy="54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 151" descr="20%"/>
          <p:cNvSpPr>
            <a:spLocks/>
          </p:cNvSpPr>
          <p:nvPr/>
        </p:nvSpPr>
        <p:spPr bwMode="auto">
          <a:xfrm>
            <a:off x="1143000" y="4648200"/>
            <a:ext cx="912813" cy="306388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" name="Freeform 152" descr="20%"/>
          <p:cNvSpPr>
            <a:spLocks/>
          </p:cNvSpPr>
          <p:nvPr/>
        </p:nvSpPr>
        <p:spPr bwMode="auto">
          <a:xfrm>
            <a:off x="1143000" y="3429000"/>
            <a:ext cx="912813" cy="306388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Oval 145"/>
          <p:cNvSpPr>
            <a:spLocks noChangeArrowheads="1"/>
          </p:cNvSpPr>
          <p:nvPr/>
        </p:nvSpPr>
        <p:spPr bwMode="auto">
          <a:xfrm>
            <a:off x="838200" y="46482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23" name="Oval 143"/>
          <p:cNvSpPr>
            <a:spLocks noChangeArrowheads="1"/>
          </p:cNvSpPr>
          <p:nvPr/>
        </p:nvSpPr>
        <p:spPr bwMode="auto">
          <a:xfrm>
            <a:off x="838200" y="22098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P</a:t>
            </a:r>
          </a:p>
        </p:txBody>
      </p:sp>
      <p:sp>
        <p:nvSpPr>
          <p:cNvPr id="24" name="Oval 144"/>
          <p:cNvSpPr>
            <a:spLocks noChangeArrowheads="1"/>
          </p:cNvSpPr>
          <p:nvPr/>
        </p:nvSpPr>
        <p:spPr bwMode="auto">
          <a:xfrm>
            <a:off x="838200" y="3429000"/>
            <a:ext cx="1524000" cy="15240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14" name="Rectangle 13"/>
          <p:cNvSpPr/>
          <p:nvPr/>
        </p:nvSpPr>
        <p:spPr>
          <a:xfrm>
            <a:off x="838200" y="609600"/>
            <a:ext cx="7848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c) </a:t>
            </a:r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Double</a:t>
            </a:r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</a:t>
            </a:r>
            <a:r>
              <a:rPr lang="en-US" sz="54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Contamination</a:t>
            </a:r>
            <a:endParaRPr lang="en-US" sz="54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05200" y="3276600"/>
            <a:ext cx="40214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solidFill>
                  <a:srgbClr val="FF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Parent  Contamination</a:t>
            </a:r>
            <a:endParaRPr lang="en-US" sz="3200" b="1" cap="none" spc="0" dirty="0">
              <a:ln w="1905"/>
              <a:solidFill>
                <a:srgbClr val="FF33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81400" y="4572000"/>
            <a:ext cx="376218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solidFill>
                  <a:srgbClr val="FF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Child  </a:t>
            </a:r>
            <a:r>
              <a:rPr lang="en-US" sz="3200" b="1" cap="none" spc="0" dirty="0" smtClean="0">
                <a:ln w="1905"/>
                <a:solidFill>
                  <a:srgbClr val="FF33C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Contamination</a:t>
            </a:r>
            <a:endParaRPr lang="en-US" sz="3200" b="1" cap="none" spc="0" dirty="0">
              <a:ln w="1905"/>
              <a:solidFill>
                <a:srgbClr val="FF33CC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3" grpId="0" animBg="1"/>
      <p:bldP spid="24" grpId="0" animBg="1"/>
      <p:bldP spid="12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685800"/>
            <a:ext cx="89916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6" name="Freeform 150" descr="20%"/>
          <p:cNvSpPr>
            <a:spLocks/>
          </p:cNvSpPr>
          <p:nvPr/>
        </p:nvSpPr>
        <p:spPr bwMode="auto">
          <a:xfrm>
            <a:off x="5029200" y="3810000"/>
            <a:ext cx="912813" cy="306388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Freeform 151" descr="20%"/>
          <p:cNvSpPr>
            <a:spLocks/>
          </p:cNvSpPr>
          <p:nvPr/>
        </p:nvSpPr>
        <p:spPr bwMode="auto">
          <a:xfrm>
            <a:off x="6934200" y="3782237"/>
            <a:ext cx="912813" cy="334151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Freeform 152" descr="20%"/>
          <p:cNvSpPr>
            <a:spLocks/>
          </p:cNvSpPr>
          <p:nvPr/>
        </p:nvSpPr>
        <p:spPr bwMode="auto">
          <a:xfrm>
            <a:off x="6934200" y="2563037"/>
            <a:ext cx="912813" cy="334151"/>
          </a:xfrm>
          <a:custGeom>
            <a:avLst/>
            <a:gdLst>
              <a:gd name="T0" fmla="*/ 0 w 575"/>
              <a:gd name="T1" fmla="*/ 244456349 h 193"/>
              <a:gd name="T2" fmla="*/ 118448202 w 575"/>
              <a:gd name="T3" fmla="*/ 161290263 h 193"/>
              <a:gd name="T4" fmla="*/ 246975448 w 575"/>
              <a:gd name="T5" fmla="*/ 100806415 h 193"/>
              <a:gd name="T6" fmla="*/ 370463965 w 575"/>
              <a:gd name="T7" fmla="*/ 52924161 h 193"/>
              <a:gd name="T8" fmla="*/ 476310586 w 575"/>
              <a:gd name="T9" fmla="*/ 30241924 h 193"/>
              <a:gd name="T10" fmla="*/ 612399098 w 575"/>
              <a:gd name="T11" fmla="*/ 7561275 h 193"/>
              <a:gd name="T12" fmla="*/ 730845713 w 575"/>
              <a:gd name="T13" fmla="*/ 0 h 193"/>
              <a:gd name="T14" fmla="*/ 836692333 w 575"/>
              <a:gd name="T15" fmla="*/ 7561275 h 193"/>
              <a:gd name="T16" fmla="*/ 957659900 w 575"/>
              <a:gd name="T17" fmla="*/ 22682237 h 193"/>
              <a:gd name="T18" fmla="*/ 1081148417 w 575"/>
              <a:gd name="T19" fmla="*/ 55443528 h 193"/>
              <a:gd name="T20" fmla="*/ 1184474086 w 575"/>
              <a:gd name="T21" fmla="*/ 93246727 h 193"/>
              <a:gd name="T22" fmla="*/ 1270159446 w 575"/>
              <a:gd name="T23" fmla="*/ 131048339 h 193"/>
              <a:gd name="T24" fmla="*/ 1360885120 w 575"/>
              <a:gd name="T25" fmla="*/ 183972500 h 193"/>
              <a:gd name="T26" fmla="*/ 1449091431 w 575"/>
              <a:gd name="T27" fmla="*/ 244456349 h 193"/>
              <a:gd name="T28" fmla="*/ 1360885120 w 575"/>
              <a:gd name="T29" fmla="*/ 309980518 h 193"/>
              <a:gd name="T30" fmla="*/ 1267640082 w 575"/>
              <a:gd name="T31" fmla="*/ 357862772 h 193"/>
              <a:gd name="T32" fmla="*/ 1184474086 w 575"/>
              <a:gd name="T33" fmla="*/ 395665971 h 193"/>
              <a:gd name="T34" fmla="*/ 1073587151 w 575"/>
              <a:gd name="T35" fmla="*/ 438507903 h 193"/>
              <a:gd name="T36" fmla="*/ 965221166 w 575"/>
              <a:gd name="T37" fmla="*/ 463709507 h 193"/>
              <a:gd name="T38" fmla="*/ 866934225 w 575"/>
              <a:gd name="T39" fmla="*/ 478830469 h 193"/>
              <a:gd name="T40" fmla="*/ 753527925 w 575"/>
              <a:gd name="T41" fmla="*/ 486391744 h 193"/>
              <a:gd name="T42" fmla="*/ 647681305 w 575"/>
              <a:gd name="T43" fmla="*/ 483870790 h 193"/>
              <a:gd name="T44" fmla="*/ 519152472 w 575"/>
              <a:gd name="T45" fmla="*/ 463709507 h 193"/>
              <a:gd name="T46" fmla="*/ 420867118 w 575"/>
              <a:gd name="T47" fmla="*/ 446069178 h 193"/>
              <a:gd name="T48" fmla="*/ 325101128 w 575"/>
              <a:gd name="T49" fmla="*/ 415827254 h 193"/>
              <a:gd name="T50" fmla="*/ 239415769 w 575"/>
              <a:gd name="T51" fmla="*/ 380545009 h 193"/>
              <a:gd name="T52" fmla="*/ 156249773 w 575"/>
              <a:gd name="T53" fmla="*/ 340222443 h 193"/>
              <a:gd name="T54" fmla="*/ 90725675 w 575"/>
              <a:gd name="T55" fmla="*/ 297378923 h 193"/>
              <a:gd name="T56" fmla="*/ 0 w 575"/>
              <a:gd name="T57" fmla="*/ 244456349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" name="Freeform 149" descr="20%"/>
          <p:cNvSpPr>
            <a:spLocks/>
          </p:cNvSpPr>
          <p:nvPr/>
        </p:nvSpPr>
        <p:spPr bwMode="auto">
          <a:xfrm>
            <a:off x="3124200" y="2256651"/>
            <a:ext cx="912813" cy="334150"/>
          </a:xfrm>
          <a:custGeom>
            <a:avLst/>
            <a:gdLst>
              <a:gd name="T0" fmla="*/ 0 w 575"/>
              <a:gd name="T1" fmla="*/ 244453964 h 193"/>
              <a:gd name="T2" fmla="*/ 118448202 w 575"/>
              <a:gd name="T3" fmla="*/ 161289737 h 193"/>
              <a:gd name="T4" fmla="*/ 246975448 w 575"/>
              <a:gd name="T5" fmla="*/ 100806085 h 193"/>
              <a:gd name="T6" fmla="*/ 370463965 w 575"/>
              <a:gd name="T7" fmla="*/ 52922401 h 193"/>
              <a:gd name="T8" fmla="*/ 476310586 w 575"/>
              <a:gd name="T9" fmla="*/ 30241826 h 193"/>
              <a:gd name="T10" fmla="*/ 612399098 w 575"/>
              <a:gd name="T11" fmla="*/ 7559663 h 193"/>
              <a:gd name="T12" fmla="*/ 730845713 w 575"/>
              <a:gd name="T13" fmla="*/ 0 h 193"/>
              <a:gd name="T14" fmla="*/ 836692333 w 575"/>
              <a:gd name="T15" fmla="*/ 7559663 h 193"/>
              <a:gd name="T16" fmla="*/ 957659900 w 575"/>
              <a:gd name="T17" fmla="*/ 22680575 h 193"/>
              <a:gd name="T18" fmla="*/ 1081148417 w 575"/>
              <a:gd name="T19" fmla="*/ 55443347 h 193"/>
              <a:gd name="T20" fmla="*/ 1184474086 w 575"/>
              <a:gd name="T21" fmla="*/ 93244835 h 193"/>
              <a:gd name="T22" fmla="*/ 1270159446 w 575"/>
              <a:gd name="T23" fmla="*/ 131047911 h 193"/>
              <a:gd name="T24" fmla="*/ 1360885120 w 575"/>
              <a:gd name="T25" fmla="*/ 183970312 h 193"/>
              <a:gd name="T26" fmla="*/ 1449091431 w 575"/>
              <a:gd name="T27" fmla="*/ 244453964 h 193"/>
              <a:gd name="T28" fmla="*/ 1360885120 w 575"/>
              <a:gd name="T29" fmla="*/ 309977919 h 193"/>
              <a:gd name="T30" fmla="*/ 1267640082 w 575"/>
              <a:gd name="T31" fmla="*/ 357861603 h 193"/>
              <a:gd name="T32" fmla="*/ 1184474086 w 575"/>
              <a:gd name="T33" fmla="*/ 395663092 h 193"/>
              <a:gd name="T34" fmla="*/ 1073587151 w 575"/>
              <a:gd name="T35" fmla="*/ 438506472 h 193"/>
              <a:gd name="T36" fmla="*/ 965221166 w 575"/>
              <a:gd name="T37" fmla="*/ 463707993 h 193"/>
              <a:gd name="T38" fmla="*/ 866934225 w 575"/>
              <a:gd name="T39" fmla="*/ 478828906 h 193"/>
              <a:gd name="T40" fmla="*/ 753527925 w 575"/>
              <a:gd name="T41" fmla="*/ 486388569 h 193"/>
              <a:gd name="T42" fmla="*/ 647681305 w 575"/>
              <a:gd name="T43" fmla="*/ 483869210 h 193"/>
              <a:gd name="T44" fmla="*/ 519152472 w 575"/>
              <a:gd name="T45" fmla="*/ 463707993 h 193"/>
              <a:gd name="T46" fmla="*/ 420867118 w 575"/>
              <a:gd name="T47" fmla="*/ 446066135 h 193"/>
              <a:gd name="T48" fmla="*/ 325101128 w 575"/>
              <a:gd name="T49" fmla="*/ 415824309 h 193"/>
              <a:gd name="T50" fmla="*/ 239415769 w 575"/>
              <a:gd name="T51" fmla="*/ 380542179 h 193"/>
              <a:gd name="T52" fmla="*/ 156249773 w 575"/>
              <a:gd name="T53" fmla="*/ 340219745 h 193"/>
              <a:gd name="T54" fmla="*/ 90725675 w 575"/>
              <a:gd name="T55" fmla="*/ 297377952 h 193"/>
              <a:gd name="T56" fmla="*/ 0 w 575"/>
              <a:gd name="T57" fmla="*/ 244453964 h 193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75" h="193">
                <a:moveTo>
                  <a:pt x="0" y="97"/>
                </a:moveTo>
                <a:lnTo>
                  <a:pt x="47" y="64"/>
                </a:lnTo>
                <a:lnTo>
                  <a:pt x="98" y="40"/>
                </a:lnTo>
                <a:lnTo>
                  <a:pt x="147" y="21"/>
                </a:lnTo>
                <a:lnTo>
                  <a:pt x="189" y="12"/>
                </a:lnTo>
                <a:lnTo>
                  <a:pt x="243" y="3"/>
                </a:lnTo>
                <a:lnTo>
                  <a:pt x="290" y="0"/>
                </a:lnTo>
                <a:lnTo>
                  <a:pt x="332" y="3"/>
                </a:lnTo>
                <a:lnTo>
                  <a:pt x="380" y="9"/>
                </a:lnTo>
                <a:lnTo>
                  <a:pt x="429" y="22"/>
                </a:lnTo>
                <a:lnTo>
                  <a:pt x="470" y="37"/>
                </a:lnTo>
                <a:lnTo>
                  <a:pt x="504" y="52"/>
                </a:lnTo>
                <a:lnTo>
                  <a:pt x="540" y="73"/>
                </a:lnTo>
                <a:lnTo>
                  <a:pt x="575" y="97"/>
                </a:lnTo>
                <a:lnTo>
                  <a:pt x="540" y="123"/>
                </a:lnTo>
                <a:lnTo>
                  <a:pt x="503" y="142"/>
                </a:lnTo>
                <a:lnTo>
                  <a:pt x="470" y="157"/>
                </a:lnTo>
                <a:lnTo>
                  <a:pt x="426" y="174"/>
                </a:lnTo>
                <a:lnTo>
                  <a:pt x="383" y="184"/>
                </a:lnTo>
                <a:lnTo>
                  <a:pt x="344" y="190"/>
                </a:lnTo>
                <a:lnTo>
                  <a:pt x="299" y="193"/>
                </a:lnTo>
                <a:lnTo>
                  <a:pt x="257" y="192"/>
                </a:lnTo>
                <a:lnTo>
                  <a:pt x="206" y="184"/>
                </a:lnTo>
                <a:lnTo>
                  <a:pt x="167" y="177"/>
                </a:lnTo>
                <a:lnTo>
                  <a:pt x="129" y="165"/>
                </a:lnTo>
                <a:lnTo>
                  <a:pt x="95" y="151"/>
                </a:lnTo>
                <a:lnTo>
                  <a:pt x="62" y="135"/>
                </a:lnTo>
                <a:lnTo>
                  <a:pt x="36" y="118"/>
                </a:lnTo>
                <a:lnTo>
                  <a:pt x="0" y="97"/>
                </a:lnTo>
                <a:close/>
              </a:path>
            </a:pathLst>
          </a:custGeom>
          <a:pattFill prst="pct20">
            <a:fgClr>
              <a:srgbClr val="000000"/>
            </a:fgClr>
            <a:bgClr>
              <a:schemeClr val="bg1"/>
            </a:bgClr>
          </a:patt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3" name="Oval 139"/>
          <p:cNvSpPr>
            <a:spLocks noChangeArrowheads="1"/>
          </p:cNvSpPr>
          <p:nvPr/>
        </p:nvSpPr>
        <p:spPr bwMode="auto">
          <a:xfrm>
            <a:off x="2743200" y="38862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34" name="Oval 142"/>
          <p:cNvSpPr>
            <a:spLocks noChangeArrowheads="1"/>
          </p:cNvSpPr>
          <p:nvPr/>
        </p:nvSpPr>
        <p:spPr bwMode="auto">
          <a:xfrm>
            <a:off x="4724400" y="38100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C</a:t>
            </a:r>
          </a:p>
        </p:txBody>
      </p:sp>
      <p:sp>
        <p:nvSpPr>
          <p:cNvPr id="35" name="Oval 145"/>
          <p:cNvSpPr>
            <a:spLocks noChangeArrowheads="1"/>
          </p:cNvSpPr>
          <p:nvPr/>
        </p:nvSpPr>
        <p:spPr bwMode="auto">
          <a:xfrm>
            <a:off x="6629400" y="37338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C</a:t>
            </a:r>
          </a:p>
        </p:txBody>
      </p:sp>
      <p:sp>
        <p:nvSpPr>
          <p:cNvPr id="38" name="Rectangle 42"/>
          <p:cNvSpPr>
            <a:spLocks noChangeArrowheads="1"/>
          </p:cNvSpPr>
          <p:nvPr/>
        </p:nvSpPr>
        <p:spPr bwMode="auto">
          <a:xfrm rot="16200000">
            <a:off x="-1485900" y="1943100"/>
            <a:ext cx="4724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/>
          <a:lstStyle/>
          <a:p>
            <a:pPr algn="r">
              <a:spcBef>
                <a:spcPct val="20000"/>
              </a:spcBef>
              <a:buFont typeface="Wingdings" pitchFamily="2" charset="2"/>
              <a:buNone/>
            </a:pPr>
            <a:endParaRPr lang="en-GB" sz="4800" dirty="0"/>
          </a:p>
        </p:txBody>
      </p:sp>
      <p:sp>
        <p:nvSpPr>
          <p:cNvPr id="50" name="Text Box 133"/>
          <p:cNvSpPr txBox="1">
            <a:spLocks noChangeArrowheads="1"/>
          </p:cNvSpPr>
          <p:nvPr/>
        </p:nvSpPr>
        <p:spPr bwMode="auto">
          <a:xfrm>
            <a:off x="2819400" y="5562600"/>
            <a:ext cx="1292085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1400" b="1" dirty="0">
                <a:solidFill>
                  <a:srgbClr val="FF0000"/>
                </a:solidFill>
              </a:rPr>
              <a:t>Parent</a:t>
            </a:r>
          </a:p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1400" b="1" dirty="0">
                <a:solidFill>
                  <a:srgbClr val="FF0000"/>
                </a:solidFill>
              </a:rPr>
              <a:t>Contamination</a:t>
            </a:r>
          </a:p>
        </p:txBody>
      </p:sp>
      <p:sp>
        <p:nvSpPr>
          <p:cNvPr id="51" name="Oval 137"/>
          <p:cNvSpPr>
            <a:spLocks noChangeArrowheads="1"/>
          </p:cNvSpPr>
          <p:nvPr/>
        </p:nvSpPr>
        <p:spPr bwMode="auto">
          <a:xfrm>
            <a:off x="2819400" y="928702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P</a:t>
            </a:r>
          </a:p>
        </p:txBody>
      </p:sp>
      <p:sp>
        <p:nvSpPr>
          <p:cNvPr id="52" name="Oval 138"/>
          <p:cNvSpPr>
            <a:spLocks noChangeArrowheads="1"/>
          </p:cNvSpPr>
          <p:nvPr/>
        </p:nvSpPr>
        <p:spPr bwMode="auto">
          <a:xfrm>
            <a:off x="2819400" y="22098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53" name="Oval 140"/>
          <p:cNvSpPr>
            <a:spLocks noChangeArrowheads="1"/>
          </p:cNvSpPr>
          <p:nvPr/>
        </p:nvSpPr>
        <p:spPr bwMode="auto">
          <a:xfrm>
            <a:off x="4724400" y="8382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54" name="Oval 141"/>
          <p:cNvSpPr>
            <a:spLocks noChangeArrowheads="1"/>
          </p:cNvSpPr>
          <p:nvPr/>
        </p:nvSpPr>
        <p:spPr bwMode="auto">
          <a:xfrm>
            <a:off x="4724400" y="25146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A</a:t>
            </a:r>
          </a:p>
        </p:txBody>
      </p:sp>
      <p:sp>
        <p:nvSpPr>
          <p:cNvPr id="55" name="Oval 143"/>
          <p:cNvSpPr>
            <a:spLocks noChangeArrowheads="1"/>
          </p:cNvSpPr>
          <p:nvPr/>
        </p:nvSpPr>
        <p:spPr bwMode="auto">
          <a:xfrm>
            <a:off x="6629400" y="12192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 dirty="0">
                <a:latin typeface="Arial Black" pitchFamily="34" charset="0"/>
              </a:rPr>
              <a:t>P</a:t>
            </a:r>
          </a:p>
        </p:txBody>
      </p:sp>
      <p:sp>
        <p:nvSpPr>
          <p:cNvPr id="56" name="Oval 144"/>
          <p:cNvSpPr>
            <a:spLocks noChangeArrowheads="1"/>
          </p:cNvSpPr>
          <p:nvPr/>
        </p:nvSpPr>
        <p:spPr bwMode="auto">
          <a:xfrm>
            <a:off x="6629400" y="2514600"/>
            <a:ext cx="1524000" cy="166209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2800" b="1">
                <a:latin typeface="Arial Black" pitchFamily="34" charset="0"/>
              </a:rPr>
              <a:t>A</a:t>
            </a:r>
          </a:p>
        </p:txBody>
      </p:sp>
      <p:sp>
        <p:nvSpPr>
          <p:cNvPr id="57" name="Text Box 146"/>
          <p:cNvSpPr txBox="1">
            <a:spLocks noChangeArrowheads="1"/>
          </p:cNvSpPr>
          <p:nvPr/>
        </p:nvSpPr>
        <p:spPr bwMode="auto">
          <a:xfrm>
            <a:off x="4800600" y="5562600"/>
            <a:ext cx="1292084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1400" b="1" dirty="0">
                <a:solidFill>
                  <a:srgbClr val="FF0000"/>
                </a:solidFill>
              </a:rPr>
              <a:t>Child</a:t>
            </a:r>
          </a:p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1400" b="1" dirty="0">
                <a:solidFill>
                  <a:srgbClr val="FF0000"/>
                </a:solidFill>
              </a:rPr>
              <a:t>Contamination</a:t>
            </a:r>
          </a:p>
        </p:txBody>
      </p:sp>
      <p:sp>
        <p:nvSpPr>
          <p:cNvPr id="58" name="Text Box 147"/>
          <p:cNvSpPr txBox="1">
            <a:spLocks noChangeArrowheads="1"/>
          </p:cNvSpPr>
          <p:nvPr/>
        </p:nvSpPr>
        <p:spPr bwMode="auto">
          <a:xfrm>
            <a:off x="6705600" y="5562600"/>
            <a:ext cx="1269194" cy="56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1400" dirty="0">
                <a:solidFill>
                  <a:srgbClr val="FF0000"/>
                </a:solidFill>
              </a:rPr>
              <a:t>Double</a:t>
            </a:r>
          </a:p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en-GB" sz="1400" dirty="0">
                <a:solidFill>
                  <a:srgbClr val="FF0000"/>
                </a:solidFill>
              </a:rPr>
              <a:t>Contamination</a:t>
            </a:r>
          </a:p>
        </p:txBody>
      </p:sp>
      <p:sp>
        <p:nvSpPr>
          <p:cNvPr id="60" name="Rectangle 59"/>
          <p:cNvSpPr/>
          <p:nvPr/>
        </p:nvSpPr>
        <p:spPr>
          <a:xfrm rot="16200000">
            <a:off x="-1640871" y="2800355"/>
            <a:ext cx="5731440" cy="9352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CONTAMINATIONS</a:t>
            </a:r>
            <a:endParaRPr lang="en-US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3" grpId="0" animBg="1"/>
      <p:bldP spid="34" grpId="0" animBg="1"/>
      <p:bldP spid="35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/>
      <p:bldP spid="58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Oval 29"/>
          <p:cNvSpPr/>
          <p:nvPr/>
        </p:nvSpPr>
        <p:spPr>
          <a:xfrm>
            <a:off x="3886200" y="3581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810000" y="2057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P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886200" y="5105400"/>
            <a:ext cx="1219200" cy="1447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c</a:t>
            </a:r>
            <a:endParaRPr lang="en-US" sz="6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>
            <a:stCxn id="31" idx="1"/>
            <a:endCxn id="31" idx="5"/>
          </p:cNvCxnSpPr>
          <p:nvPr/>
        </p:nvCxnSpPr>
        <p:spPr>
          <a:xfrm rot="16200000" flipH="1">
            <a:off x="3880784" y="2388348"/>
            <a:ext cx="1077632" cy="862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31" idx="3"/>
            <a:endCxn id="31" idx="7"/>
          </p:cNvCxnSpPr>
          <p:nvPr/>
        </p:nvCxnSpPr>
        <p:spPr>
          <a:xfrm rot="5400000" flipH="1" flipV="1">
            <a:off x="3880784" y="2388348"/>
            <a:ext cx="1077632" cy="8621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09600" y="0"/>
            <a:ext cx="7454861" cy="160043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EXCLUSION</a:t>
            </a:r>
          </a:p>
          <a:p>
            <a:pPr algn="ctr"/>
            <a:r>
              <a:rPr lang="en-US" sz="4400" b="1" cap="none" spc="0" dirty="0" smtClean="0">
                <a:ln w="11430"/>
                <a:solidFill>
                  <a:srgbClr val="6633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Exclusion Of Parents Ego States</a:t>
            </a:r>
            <a:endParaRPr lang="en-US" sz="4400" b="1" cap="none" spc="0" dirty="0">
              <a:ln w="11430"/>
              <a:solidFill>
                <a:srgbClr val="6633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Oval 29"/>
          <p:cNvSpPr/>
          <p:nvPr/>
        </p:nvSpPr>
        <p:spPr>
          <a:xfrm>
            <a:off x="3886200" y="3581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810000" y="2057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P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886200" y="5105400"/>
            <a:ext cx="1219200" cy="1447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c</a:t>
            </a:r>
            <a:endParaRPr lang="en-US" sz="6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>
            <a:stCxn id="30" idx="1"/>
          </p:cNvCxnSpPr>
          <p:nvPr/>
        </p:nvCxnSpPr>
        <p:spPr>
          <a:xfrm rot="16200000" flipH="1">
            <a:off x="3979302" y="3890030"/>
            <a:ext cx="1083048" cy="912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3996670" y="3928130"/>
            <a:ext cx="996016" cy="912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09600" y="457200"/>
            <a:ext cx="7394588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EXCLUSION</a:t>
            </a:r>
          </a:p>
          <a:p>
            <a:pPr algn="ctr"/>
            <a:r>
              <a:rPr lang="en-US" sz="4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2D05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Exclusion Of Adult Ego States</a:t>
            </a:r>
            <a:endParaRPr 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10" grpId="0"/>
      <p:bldP spid="10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1066801"/>
            <a:ext cx="8763000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</a:p>
          <a:p>
            <a:pPr marL="742950" indent="-742950"/>
            <a:r>
              <a:rPr lang="en-US" sz="40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		</a:t>
            </a:r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endParaRPr lang="en-US" sz="4000" b="1" cap="none" spc="50" dirty="0" smtClean="0">
              <a:ln w="11430"/>
              <a:solidFill>
                <a:srgbClr val="00B0F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742950" indent="-742950"/>
            <a:r>
              <a:rPr lang="en-US" sz="3600" b="1" spc="50" dirty="0" smtClean="0">
                <a:ln w="11430"/>
                <a:solidFill>
                  <a:srgbClr val="00B0F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0" name="Oval 29"/>
          <p:cNvSpPr/>
          <p:nvPr/>
        </p:nvSpPr>
        <p:spPr>
          <a:xfrm>
            <a:off x="3886200" y="3581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A</a:t>
            </a:r>
          </a:p>
          <a:p>
            <a:pPr algn="ctr"/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3810000" y="2057400"/>
            <a:ext cx="1219200" cy="1524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P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3886200" y="5105400"/>
            <a:ext cx="1219200" cy="1447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</a:rPr>
              <a:t>c</a:t>
            </a:r>
            <a:endParaRPr lang="en-US" sz="6600" b="1" dirty="0">
              <a:solidFill>
                <a:schemeClr val="tx1"/>
              </a:solidFill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16200000" flipH="1">
            <a:off x="3953154" y="5419446"/>
            <a:ext cx="1083048" cy="912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3996670" y="5375930"/>
            <a:ext cx="996016" cy="9121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57200" y="0"/>
            <a:ext cx="83958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EXCLUSION</a:t>
            </a:r>
          </a:p>
          <a:p>
            <a:pPr algn="ctr"/>
            <a:r>
              <a:rPr lang="en-US" sz="5400" b="1" cap="none" spc="0" dirty="0" smtClean="0">
                <a:ln w="11430"/>
                <a:solidFill>
                  <a:srgbClr val="7030A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Exclusion Of Child Ego States</a:t>
            </a:r>
            <a:endParaRPr lang="en-US" sz="5400" b="1" cap="none" spc="0" dirty="0">
              <a:ln w="11430"/>
              <a:solidFill>
                <a:srgbClr val="7030A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89</Words>
  <Application>Microsoft Office PowerPoint</Application>
  <PresentationFormat>On-screen Show (4:3)</PresentationFormat>
  <Paragraphs>179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EGO STATES</dc:title>
  <dc:creator>system</dc:creator>
  <cp:lastModifiedBy>Administrator</cp:lastModifiedBy>
  <cp:revision>114</cp:revision>
  <dcterms:created xsi:type="dcterms:W3CDTF">2012-05-02T07:53:48Z</dcterms:created>
  <dcterms:modified xsi:type="dcterms:W3CDTF">2002-01-01T01:09:05Z</dcterms:modified>
</cp:coreProperties>
</file>