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FF"/>
    <a:srgbClr val="FFCC66"/>
    <a:srgbClr val="FF3399"/>
    <a:srgbClr val="FF0000"/>
    <a:srgbClr val="FFCC00"/>
    <a:srgbClr val="FFFF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236" autoAdjust="0"/>
    <p:restoredTop sz="90929"/>
  </p:normalViewPr>
  <p:slideViewPr>
    <p:cSldViewPr>
      <p:cViewPr>
        <p:scale>
          <a:sx n="60" d="100"/>
          <a:sy n="60" d="100"/>
        </p:scale>
        <p:origin x="-5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86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5730B-0556-46B9-8708-3AC56DCFB4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5F47D-67D0-4612-B790-A457CEB24914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CC7F0-580E-4A07-9A2F-C3A2A6E77FFE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730B-0556-46B9-8708-3AC56DCFB4A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C519-42A4-42D7-9CE5-27C52548C3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FE644-C061-4E18-A8F8-5C4EC01BC0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AB35E-FED5-450D-82DF-CB842A6C0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F2978-E7DE-46EC-BE20-B9FE16CA0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CE4D6-8511-4E20-9908-4F0F14B38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FF3CD-1447-4AE8-B642-19C6954481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E1F8D-A0C1-4B32-A4C9-0D813939FF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ECFB2-355E-4DB5-9E1F-50C8E1A59F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0FDE2-4FA9-4998-8015-C8B9A7988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C4B2A-3536-4F1C-8345-D5424AF46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8BFF4-B3D9-411F-BB8A-6A863288F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/>
    <p:sndAc>
      <p:stSnd>
        <p:snd r:embed="rId1" name="hammer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9483D6-5DF7-4993-BC42-948324D8DA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blinds/>
    <p:sndAc>
      <p:stSnd>
        <p:snd r:embed="rId13" name="hammer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Home Directories\Tm-cm\VDMerwe\private\FairyDus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2400" y="2819400"/>
            <a:ext cx="8991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99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ahoma" charset="0"/>
              </a:rPr>
              <a:t>Eleven Proven Ways to Get Along </a:t>
            </a:r>
          </a:p>
          <a:p>
            <a:pPr algn="ctr"/>
            <a: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ahoma" charset="0"/>
              </a:rPr>
              <a:t>Better With EVERYONE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G:\Home Directories\Tm-cm\VDMerwe\private\FairyOfFanc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372600" cy="68595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4800" y="533400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If someone criticizes you, see if there is any TRUTH to what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he is saying; if so, make changes.  If there is no truth 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to the criticism, ignore it and live so that no one will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believe the negative remark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G:\Home Directories\Tm-cm\VDMerwe\private\FairyTheWishingPool.jpg"/>
          <p:cNvPicPr>
            <a:picLocks noChangeAspect="1" noChangeArrowheads="1"/>
          </p:cNvPicPr>
          <p:nvPr/>
        </p:nvPicPr>
        <p:blipFill>
          <a:blip r:embed="rId4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3400" y="3429000"/>
            <a:ext cx="807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Cultivate your sense of humor; laughter is the shortest distance between two people. 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Do not seek so much to be consoled, as to console; do not seek so much to be understood, as to understand; do not seek so much to be loved as to love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G:\Home Directories\Tm-cm\VDMerwe\private\FairyUnderTheRainbow.jpg"/>
          <p:cNvPicPr>
            <a:picLocks noChangeAspect="1" noChangeArrowheads="1"/>
          </p:cNvPicPr>
          <p:nvPr/>
        </p:nvPicPr>
        <p:blipFill>
          <a:blip r:embed="rId4">
            <a:lum contras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62000" y="3429000"/>
            <a:ext cx="7620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I pray that all of us will keep these points in mind and the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Biblical principles behind them so that we can continuously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improve our personal relationships with others wherever we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are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Home Directories\Tm-cm\VDMerwe\private\FairyFlyAway.jp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38200" y="457200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Before you say anything to anyone, ask yourself 3 things:</a:t>
            </a:r>
          </a:p>
          <a:p>
            <a:endParaRPr lang="en-US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ahoma" charset="0"/>
            </a:endParaRPr>
          </a:p>
          <a:p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1.  Is it true?</a:t>
            </a:r>
          </a:p>
          <a:p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2.  Is it kind?</a:t>
            </a:r>
          </a:p>
          <a:p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3.  Is it necessary?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G:\Home Directories\Tm-cm\VDMerwe\private\FairyGardenOfDream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5257800"/>
            <a:ext cx="784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Make promises sparingly and keep them faithfully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G:\Home Directories\Tm-cm\VDMerwe\private\FairyGol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762000" y="4648200"/>
            <a:ext cx="7696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Never miss the opportunity to compliment or say something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encouraging to someone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G:\Home Directories\Tm-cm\VDMerwe\private\FairyGoldenButterfl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42125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49530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Refuse to talk negatively about others; don't gossip and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don't listen to gossip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G:\Home Directories\Tm-cm\VDMerwe\private\FairyInMySecretGarde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441960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Have</a:t>
            </a:r>
            <a:r>
              <a:rPr lang="en-US" sz="3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ahoma" charset="0"/>
              </a:rPr>
              <a:t> a forgiving view of people.  Believe that most people</a:t>
            </a:r>
          </a:p>
          <a:p>
            <a:pPr algn="ctr"/>
            <a:r>
              <a:rPr lang="en-US" sz="32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ahoma" charset="0"/>
              </a:rPr>
              <a:t>are doing the best they can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G:\Home Directories\Tm-cm\VDMerwe\private\FairyKiss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28600"/>
            <a:ext cx="9144000" cy="7045325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838200" y="4267200"/>
            <a:ext cx="7696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Keep an open mind; discuss, but don't argue.  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(It is possible to disagree without being disagreeable.)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G:\Home Directories\Tm-cm\VDMerwe\private\FairyLadybu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0" y="4191000"/>
            <a:ext cx="7620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Forget about counting to 10.  Count to 1,000 before doing</a:t>
            </a:r>
          </a:p>
          <a:p>
            <a:pPr algn="ctr"/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    or saying anything that could make matters worse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75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G:\Home Directories\Tm-cm\VDMerwe\private\FairyLovesDawning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09600" y="33528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ahoma" charset="0"/>
              </a:rPr>
              <a:t>Let your virtues speak for themselves</a:t>
            </a:r>
          </a:p>
        </p:txBody>
      </p:sp>
    </p:spTree>
  </p:cSld>
  <p:clrMapOvr>
    <a:masterClrMapping/>
  </p:clrMapOvr>
  <p:transition spd="slow">
    <p:blinds/>
    <p:sndAc>
      <p:stSnd>
        <p:snd r:embed="rId3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284</Words>
  <Application>Microsoft PowerPoint</Application>
  <PresentationFormat>On-screen Show (4:3)</PresentationFormat>
  <Paragraphs>41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Siemens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ModifiedBy>Ashok Care</cp:lastModifiedBy>
  <cp:revision>8</cp:revision>
  <dcterms:created xsi:type="dcterms:W3CDTF">2000-10-11T05:51:04Z</dcterms:created>
  <dcterms:modified xsi:type="dcterms:W3CDTF">2007-05-23T02:26:20Z</dcterms:modified>
</cp:coreProperties>
</file>