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5" r:id="rId2"/>
    <p:sldId id="258" r:id="rId3"/>
    <p:sldId id="264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1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Authentic</a:t>
            </a:r>
            <a:r>
              <a:rPr lang="en-US" baseline="0" dirty="0"/>
              <a:t> </a:t>
            </a:r>
            <a:r>
              <a:rPr lang="en-US" dirty="0"/>
              <a:t>Result super market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30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4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1759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35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777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52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50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0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3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4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0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9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5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6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3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4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65707"/>
            <a:ext cx="6591984" cy="1353793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FF0000"/>
                </a:solidFill>
                <a:latin typeface="Algerian" panose="04020705040A02060702" pitchFamily="82" charset="0"/>
              </a:rPr>
              <a:t>Effective</a:t>
            </a:r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 </a:t>
            </a:r>
            <a:b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        	 	                    									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0" y="2667000"/>
            <a:ext cx="6591985" cy="838200"/>
          </a:xfrm>
        </p:spPr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  <a:latin typeface="Algerian" panose="04020705040A02060702" pitchFamily="82" charset="0"/>
              </a:rPr>
              <a:t>Professional</a:t>
            </a:r>
            <a:endParaRPr lang="en-IN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109641" y="3733800"/>
            <a:ext cx="6591985" cy="729622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Algerian" panose="04020705040A02060702" pitchFamily="82" charset="0"/>
              </a:rPr>
              <a:t>Trainer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3439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8" name="Picture 7" descr="training-development-cyc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03714"/>
            <a:ext cx="8915400" cy="4419600"/>
          </a:xfrm>
          <a:prstGeom prst="rect">
            <a:avLst/>
          </a:prstGeom>
        </p:spPr>
      </p:pic>
      <p:pic>
        <p:nvPicPr>
          <p:cNvPr id="6" name="Picture 5" descr="The training cycle edi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4" y="0"/>
            <a:ext cx="9067800" cy="22968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0"/>
            <a:ext cx="5410200" cy="6865776"/>
          </a:xfrm>
        </p:spPr>
        <p:txBody>
          <a:bodyPr>
            <a:normAutofit/>
          </a:bodyPr>
          <a:lstStyle/>
          <a:p>
            <a:pPr marL="742950" indent="-74295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C00000"/>
              </a:solidFill>
            </a:endParaRP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C00000"/>
                </a:solidFill>
              </a:rPr>
              <a:t>Bridge the gap </a:t>
            </a:r>
            <a:r>
              <a:rPr lang="en-US" sz="3600" b="1" i="1" dirty="0">
                <a:solidFill>
                  <a:srgbClr val="C00000"/>
                </a:solidFill>
              </a:rPr>
              <a:t>     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C00000"/>
                </a:solidFill>
              </a:rPr>
              <a:t>Understand the people 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C00000"/>
                </a:solidFill>
              </a:rPr>
              <a:t>Previous training 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C00000"/>
                </a:solidFill>
              </a:rPr>
              <a:t>Ambiance of facilities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C00000"/>
                </a:solidFill>
              </a:rPr>
              <a:t>Sad, Glad, Mad,  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76200"/>
            <a:ext cx="1145097" cy="1371600"/>
          </a:xfrm>
          <a:prstGeom prst="rect">
            <a:avLst/>
          </a:prstGeom>
        </p:spPr>
      </p:pic>
      <p:pic>
        <p:nvPicPr>
          <p:cNvPr id="5" name="Picture 4" descr="ne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8220" y="46653"/>
            <a:ext cx="4572000" cy="681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1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696" y="304800"/>
            <a:ext cx="7770303" cy="64008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                      </a:t>
            </a:r>
            <a:r>
              <a:rPr lang="en-US" sz="6600" b="1" dirty="0">
                <a:solidFill>
                  <a:srgbClr val="7030A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Benefits of TNA</a:t>
            </a:r>
            <a:endParaRPr lang="en-US" b="1" dirty="0">
              <a:solidFill>
                <a:srgbClr val="7030A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Can prepare well 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Can apply methodology 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Help data collection 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Authentic proper diagnose 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Know the audience</a:t>
            </a:r>
          </a:p>
          <a:p>
            <a:pPr algn="l"/>
            <a:endParaRPr lang="en-US" dirty="0">
              <a:solidFill>
                <a:srgbClr val="C00000"/>
              </a:solidFill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11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24100" y="2339106"/>
            <a:ext cx="449579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SKATE-</a:t>
            </a:r>
            <a:r>
              <a:rPr lang="en-US" sz="3000" b="1" dirty="0" err="1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ToTs</a:t>
            </a:r>
            <a:endParaRPr lang="en-US" sz="4000" b="1" dirty="0">
              <a:solidFill>
                <a:srgbClr val="00B0F0"/>
              </a:solidFill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4001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980</TotalTime>
  <Words>61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Aharoni</vt:lpstr>
      <vt:lpstr>Algerian</vt:lpstr>
      <vt:lpstr>Aparajita</vt:lpstr>
      <vt:lpstr>Arial</vt:lpstr>
      <vt:lpstr>Arial Black</vt:lpstr>
      <vt:lpstr>Broadway</vt:lpstr>
      <vt:lpstr>Calibri</vt:lpstr>
      <vt:lpstr>Century Gothic</vt:lpstr>
      <vt:lpstr>Wingdings 3</vt:lpstr>
      <vt:lpstr>Wisp</vt:lpstr>
      <vt:lpstr>Effective                                           </vt:lpstr>
      <vt:lpstr>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Administrator</cp:lastModifiedBy>
  <cp:revision>38</cp:revision>
  <dcterms:created xsi:type="dcterms:W3CDTF">2018-01-25T01:14:33Z</dcterms:created>
  <dcterms:modified xsi:type="dcterms:W3CDTF">2022-08-14T03:42:24Z</dcterms:modified>
</cp:coreProperties>
</file>