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2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20.jpeg"/></Relationships>
</file>

<file path=ppt/diagrams/_rels/data11.xml.rels><?xml version="1.0" encoding="UTF-8" standalone="yes"?>
<Relationships xmlns="http://schemas.openxmlformats.org/package/2006/relationships"><Relationship Id="rId1" Type="http://schemas.openxmlformats.org/officeDocument/2006/relationships/image" Target="../media/image22.png"/></Relationships>
</file>

<file path=ppt/diagrams/_rels/data2.xml.rels><?xml version="1.0" encoding="UTF-8" standalone="yes"?>
<Relationships xmlns="http://schemas.openxmlformats.org/package/2006/relationships"><Relationship Id="rId1" Type="http://schemas.openxmlformats.org/officeDocument/2006/relationships/image" Target="../media/image4.wmf"/></Relationships>
</file>

<file path=ppt/diagrams/_rels/data7.xml.rels><?xml version="1.0" encoding="UTF-8" standalone="yes"?>
<Relationships xmlns="http://schemas.openxmlformats.org/package/2006/relationships"><Relationship Id="rId1" Type="http://schemas.openxmlformats.org/officeDocument/2006/relationships/image" Target="../media/image7.jpeg"/></Relationships>
</file>

<file path=ppt/diagrams/_rels/data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ata9.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4091B-911C-4E00-9135-0265A2710BBF}" type="doc">
      <dgm:prSet loTypeId="urn:microsoft.com/office/officeart/2005/8/layout/target3" loCatId="relationship" qsTypeId="urn:microsoft.com/office/officeart/2005/8/quickstyle/3d2" qsCatId="3D" csTypeId="urn:microsoft.com/office/officeart/2005/8/colors/accent2_5" csCatId="accent2" phldr="1"/>
      <dgm:spPr/>
      <dgm:t>
        <a:bodyPr/>
        <a:lstStyle/>
        <a:p>
          <a:endParaRPr lang="en-US"/>
        </a:p>
      </dgm:t>
    </dgm:pt>
    <dgm:pt modelId="{0D1DCC26-5A35-43BE-8CFB-B631DA9E5730}">
      <dgm:prSet/>
      <dgm:spPr>
        <a:solidFill>
          <a:srgbClr val="FFFF00">
            <a:alpha val="90000"/>
          </a:srgbClr>
        </a:solidFill>
      </dgm:spPr>
      <dgm:t>
        <a:bodyPr/>
        <a:lstStyle/>
        <a:p>
          <a:pPr rtl="0"/>
          <a:r>
            <a:rPr lang="en-US" b="1" dirty="0" smtClean="0"/>
            <a:t>Leadership &amp; Team building</a:t>
          </a:r>
          <a:endParaRPr lang="en-US" b="1" dirty="0"/>
        </a:p>
      </dgm:t>
    </dgm:pt>
    <dgm:pt modelId="{F6CE2E23-DA87-43E2-A520-3938B89615A0}" type="parTrans" cxnId="{9F7FF318-DD30-42EF-A7D2-4B3A835B6417}">
      <dgm:prSet/>
      <dgm:spPr/>
      <dgm:t>
        <a:bodyPr/>
        <a:lstStyle/>
        <a:p>
          <a:endParaRPr lang="en-US"/>
        </a:p>
      </dgm:t>
    </dgm:pt>
    <dgm:pt modelId="{ADCF21AD-0379-4890-B06B-223A37412B36}" type="sibTrans" cxnId="{9F7FF318-DD30-42EF-A7D2-4B3A835B6417}">
      <dgm:prSet/>
      <dgm:spPr/>
      <dgm:t>
        <a:bodyPr/>
        <a:lstStyle/>
        <a:p>
          <a:endParaRPr lang="en-US"/>
        </a:p>
      </dgm:t>
    </dgm:pt>
    <dgm:pt modelId="{746588C6-5D7B-4F61-98D7-E94F0A8FD9AF}" type="pres">
      <dgm:prSet presAssocID="{1754091B-911C-4E00-9135-0265A2710BBF}" presName="Name0" presStyleCnt="0">
        <dgm:presLayoutVars>
          <dgm:chMax val="7"/>
          <dgm:dir/>
          <dgm:animLvl val="lvl"/>
          <dgm:resizeHandles val="exact"/>
        </dgm:presLayoutVars>
      </dgm:prSet>
      <dgm:spPr/>
      <dgm:t>
        <a:bodyPr/>
        <a:lstStyle/>
        <a:p>
          <a:endParaRPr lang="en-US"/>
        </a:p>
      </dgm:t>
    </dgm:pt>
    <dgm:pt modelId="{7F2636A4-2932-42D3-BC55-8456F00798A6}" type="pres">
      <dgm:prSet presAssocID="{0D1DCC26-5A35-43BE-8CFB-B631DA9E5730}" presName="circle1" presStyleLbl="node1" presStyleIdx="0" presStyleCnt="1"/>
      <dgm:spPr/>
    </dgm:pt>
    <dgm:pt modelId="{A49B59BB-7990-44AE-8157-8650CB831424}" type="pres">
      <dgm:prSet presAssocID="{0D1DCC26-5A35-43BE-8CFB-B631DA9E5730}" presName="space" presStyleCnt="0"/>
      <dgm:spPr/>
    </dgm:pt>
    <dgm:pt modelId="{1A99EA33-A004-4CCC-8850-C43928B7CAF0}" type="pres">
      <dgm:prSet presAssocID="{0D1DCC26-5A35-43BE-8CFB-B631DA9E5730}" presName="rect1" presStyleLbl="alignAcc1" presStyleIdx="0" presStyleCnt="1"/>
      <dgm:spPr/>
      <dgm:t>
        <a:bodyPr/>
        <a:lstStyle/>
        <a:p>
          <a:endParaRPr lang="en-US"/>
        </a:p>
      </dgm:t>
    </dgm:pt>
    <dgm:pt modelId="{A017E5ED-FB4B-44D5-B328-5CA634649E55}" type="pres">
      <dgm:prSet presAssocID="{0D1DCC26-5A35-43BE-8CFB-B631DA9E5730}" presName="rect1ParTxNoCh" presStyleLbl="alignAcc1" presStyleIdx="0" presStyleCnt="1">
        <dgm:presLayoutVars>
          <dgm:chMax val="1"/>
          <dgm:bulletEnabled val="1"/>
        </dgm:presLayoutVars>
      </dgm:prSet>
      <dgm:spPr/>
      <dgm:t>
        <a:bodyPr/>
        <a:lstStyle/>
        <a:p>
          <a:endParaRPr lang="en-US"/>
        </a:p>
      </dgm:t>
    </dgm:pt>
  </dgm:ptLst>
  <dgm:cxnLst>
    <dgm:cxn modelId="{9F7FF318-DD30-42EF-A7D2-4B3A835B6417}" srcId="{1754091B-911C-4E00-9135-0265A2710BBF}" destId="{0D1DCC26-5A35-43BE-8CFB-B631DA9E5730}" srcOrd="0" destOrd="0" parTransId="{F6CE2E23-DA87-43E2-A520-3938B89615A0}" sibTransId="{ADCF21AD-0379-4890-B06B-223A37412B36}"/>
    <dgm:cxn modelId="{11A02A19-C697-4F0F-83B1-C31F6721DCD8}" type="presOf" srcId="{0D1DCC26-5A35-43BE-8CFB-B631DA9E5730}" destId="{1A99EA33-A004-4CCC-8850-C43928B7CAF0}" srcOrd="0" destOrd="0" presId="urn:microsoft.com/office/officeart/2005/8/layout/target3"/>
    <dgm:cxn modelId="{3AFDE99C-5FD2-4BFC-961F-8820055ADA9A}" type="presOf" srcId="{0D1DCC26-5A35-43BE-8CFB-B631DA9E5730}" destId="{A017E5ED-FB4B-44D5-B328-5CA634649E55}" srcOrd="1" destOrd="0" presId="urn:microsoft.com/office/officeart/2005/8/layout/target3"/>
    <dgm:cxn modelId="{BB4AAB27-AD60-4462-9251-5A6093BC76BF}" type="presOf" srcId="{1754091B-911C-4E00-9135-0265A2710BBF}" destId="{746588C6-5D7B-4F61-98D7-E94F0A8FD9AF}" srcOrd="0" destOrd="0" presId="urn:microsoft.com/office/officeart/2005/8/layout/target3"/>
    <dgm:cxn modelId="{1D3E64DA-8C72-40CF-9E84-0B3B14CB1BC2}" type="presParOf" srcId="{746588C6-5D7B-4F61-98D7-E94F0A8FD9AF}" destId="{7F2636A4-2932-42D3-BC55-8456F00798A6}" srcOrd="0" destOrd="0" presId="urn:microsoft.com/office/officeart/2005/8/layout/target3"/>
    <dgm:cxn modelId="{B3D6272A-E1D6-4D2F-9F96-FC67164D892D}" type="presParOf" srcId="{746588C6-5D7B-4F61-98D7-E94F0A8FD9AF}" destId="{A49B59BB-7990-44AE-8157-8650CB831424}" srcOrd="1" destOrd="0" presId="urn:microsoft.com/office/officeart/2005/8/layout/target3"/>
    <dgm:cxn modelId="{BAD81A29-26E5-4EC2-A4A4-4630C3443B5F}" type="presParOf" srcId="{746588C6-5D7B-4F61-98D7-E94F0A8FD9AF}" destId="{1A99EA33-A004-4CCC-8850-C43928B7CAF0}" srcOrd="2" destOrd="0" presId="urn:microsoft.com/office/officeart/2005/8/layout/target3"/>
    <dgm:cxn modelId="{B9E4F501-4ACD-4AB0-AF24-61BEC45FCD70}" type="presParOf" srcId="{746588C6-5D7B-4F61-98D7-E94F0A8FD9AF}" destId="{A017E5ED-FB4B-44D5-B328-5CA634649E55}" srcOrd="3" destOrd="0" presId="urn:microsoft.com/office/officeart/2005/8/layout/target3"/>
  </dgm:cxnLst>
  <dgm:bg/>
  <dgm:whole/>
</dgm:dataModel>
</file>

<file path=ppt/diagrams/data10.xml><?xml version="1.0" encoding="utf-8"?>
<dgm:dataModel xmlns:dgm="http://schemas.openxmlformats.org/drawingml/2006/diagram" xmlns:a="http://schemas.openxmlformats.org/drawingml/2006/main">
  <dgm:ptLst>
    <dgm:pt modelId="{136F1F63-717B-4D6F-B013-94A274FDF36E}" type="doc">
      <dgm:prSet loTypeId="urn:microsoft.com/office/officeart/2005/8/layout/vList3" loCatId="list" qsTypeId="urn:microsoft.com/office/officeart/2005/8/quickstyle/3d2" qsCatId="3D" csTypeId="urn:microsoft.com/office/officeart/2005/8/colors/colorful2" csCatId="colorful"/>
      <dgm:spPr/>
      <dgm:t>
        <a:bodyPr/>
        <a:lstStyle/>
        <a:p>
          <a:endParaRPr lang="en-US"/>
        </a:p>
      </dgm:t>
    </dgm:pt>
    <dgm:pt modelId="{36D5AC2F-1DA8-4536-8BB9-C0FF3116A83A}">
      <dgm:prSet/>
      <dgm:spPr/>
      <dgm:t>
        <a:bodyPr/>
        <a:lstStyle/>
        <a:p>
          <a:pPr rtl="0"/>
          <a:r>
            <a:rPr lang="en-US" b="1" dirty="0" smtClean="0"/>
            <a:t>Task Master</a:t>
          </a:r>
          <a:endParaRPr lang="en-US" b="1" dirty="0"/>
        </a:p>
      </dgm:t>
    </dgm:pt>
    <dgm:pt modelId="{1791FB21-A331-4B39-91D7-5816085ADF25}" type="parTrans" cxnId="{C0D020BB-B99E-47B0-AEDC-7AA4F5224732}">
      <dgm:prSet/>
      <dgm:spPr/>
      <dgm:t>
        <a:bodyPr/>
        <a:lstStyle/>
        <a:p>
          <a:endParaRPr lang="en-US"/>
        </a:p>
      </dgm:t>
    </dgm:pt>
    <dgm:pt modelId="{8D71DBCD-BE8D-4A42-80E4-CADA7E27B072}" type="sibTrans" cxnId="{C0D020BB-B99E-47B0-AEDC-7AA4F5224732}">
      <dgm:prSet/>
      <dgm:spPr/>
      <dgm:t>
        <a:bodyPr/>
        <a:lstStyle/>
        <a:p>
          <a:endParaRPr lang="en-US"/>
        </a:p>
      </dgm:t>
    </dgm:pt>
    <dgm:pt modelId="{AC5584E9-BD5A-4F3C-86E3-8251AD920FE7}">
      <dgm:prSet/>
      <dgm:spPr/>
      <dgm:t>
        <a:bodyPr/>
        <a:lstStyle/>
        <a:p>
          <a:pPr rtl="0"/>
          <a:r>
            <a:rPr lang="en-US" b="1" dirty="0" smtClean="0"/>
            <a:t>Innovator</a:t>
          </a:r>
          <a:endParaRPr lang="en-US" b="1" dirty="0"/>
        </a:p>
      </dgm:t>
    </dgm:pt>
    <dgm:pt modelId="{EAD2E8F6-6CA9-44AB-8B58-C41C89A9343B}" type="parTrans" cxnId="{601BE1E8-D6B6-44F0-AE0C-B7CA5E477195}">
      <dgm:prSet/>
      <dgm:spPr/>
      <dgm:t>
        <a:bodyPr/>
        <a:lstStyle/>
        <a:p>
          <a:endParaRPr lang="en-US"/>
        </a:p>
      </dgm:t>
    </dgm:pt>
    <dgm:pt modelId="{A8896330-F3D8-44A5-B4CB-67114990987B}" type="sibTrans" cxnId="{601BE1E8-D6B6-44F0-AE0C-B7CA5E477195}">
      <dgm:prSet/>
      <dgm:spPr/>
      <dgm:t>
        <a:bodyPr/>
        <a:lstStyle/>
        <a:p>
          <a:endParaRPr lang="en-US"/>
        </a:p>
      </dgm:t>
    </dgm:pt>
    <dgm:pt modelId="{795691F0-5BCF-4129-9EB0-47A8EC61FEF2}">
      <dgm:prSet/>
      <dgm:spPr/>
      <dgm:t>
        <a:bodyPr/>
        <a:lstStyle/>
        <a:p>
          <a:pPr rtl="0"/>
          <a:r>
            <a:rPr lang="en-US" b="1" dirty="0" smtClean="0"/>
            <a:t>Organizer</a:t>
          </a:r>
          <a:endParaRPr lang="en-US" b="1" dirty="0"/>
        </a:p>
      </dgm:t>
    </dgm:pt>
    <dgm:pt modelId="{DAC56418-0485-4811-B1C3-241F067278E2}" type="parTrans" cxnId="{07AFFFA5-FDFE-46A6-946B-7DB1B1F3FFB5}">
      <dgm:prSet/>
      <dgm:spPr/>
      <dgm:t>
        <a:bodyPr/>
        <a:lstStyle/>
        <a:p>
          <a:endParaRPr lang="en-US"/>
        </a:p>
      </dgm:t>
    </dgm:pt>
    <dgm:pt modelId="{887DF7F1-2379-4768-8369-95B7B3E92C06}" type="sibTrans" cxnId="{07AFFFA5-FDFE-46A6-946B-7DB1B1F3FFB5}">
      <dgm:prSet/>
      <dgm:spPr/>
      <dgm:t>
        <a:bodyPr/>
        <a:lstStyle/>
        <a:p>
          <a:endParaRPr lang="en-US"/>
        </a:p>
      </dgm:t>
    </dgm:pt>
    <dgm:pt modelId="{A759557E-82A8-4500-8066-5FB043B9CC14}">
      <dgm:prSet/>
      <dgm:spPr/>
      <dgm:t>
        <a:bodyPr/>
        <a:lstStyle/>
        <a:p>
          <a:pPr rtl="0"/>
          <a:r>
            <a:rPr lang="en-US" b="1" dirty="0" smtClean="0"/>
            <a:t>Evaluator</a:t>
          </a:r>
          <a:endParaRPr lang="en-US" b="1" dirty="0"/>
        </a:p>
      </dgm:t>
    </dgm:pt>
    <dgm:pt modelId="{4AE1154F-3507-4298-B5C0-F113F99C58BB}" type="parTrans" cxnId="{1103903A-949F-4E3A-822E-BF91C893BD8A}">
      <dgm:prSet/>
      <dgm:spPr/>
      <dgm:t>
        <a:bodyPr/>
        <a:lstStyle/>
        <a:p>
          <a:endParaRPr lang="en-US"/>
        </a:p>
      </dgm:t>
    </dgm:pt>
    <dgm:pt modelId="{CC48B7E5-8AFB-4CA1-921B-5E78B3EED142}" type="sibTrans" cxnId="{1103903A-949F-4E3A-822E-BF91C893BD8A}">
      <dgm:prSet/>
      <dgm:spPr/>
      <dgm:t>
        <a:bodyPr/>
        <a:lstStyle/>
        <a:p>
          <a:endParaRPr lang="en-US"/>
        </a:p>
      </dgm:t>
    </dgm:pt>
    <dgm:pt modelId="{B103530F-F85D-4FA6-B63D-918841F8797A}">
      <dgm:prSet/>
      <dgm:spPr/>
      <dgm:t>
        <a:bodyPr/>
        <a:lstStyle/>
        <a:p>
          <a:pPr rtl="0"/>
          <a:r>
            <a:rPr lang="en-US" b="1" dirty="0" smtClean="0"/>
            <a:t>Finisher</a:t>
          </a:r>
          <a:endParaRPr lang="en-US" b="1" dirty="0"/>
        </a:p>
      </dgm:t>
    </dgm:pt>
    <dgm:pt modelId="{C9676713-7A1C-451D-B966-AB70BA37169A}" type="parTrans" cxnId="{E8EB822C-D439-4024-B3B6-054AD433CC35}">
      <dgm:prSet/>
      <dgm:spPr/>
      <dgm:t>
        <a:bodyPr/>
        <a:lstStyle/>
        <a:p>
          <a:endParaRPr lang="en-US"/>
        </a:p>
      </dgm:t>
    </dgm:pt>
    <dgm:pt modelId="{7658279F-C768-48F8-9B43-4FBD87946226}" type="sibTrans" cxnId="{E8EB822C-D439-4024-B3B6-054AD433CC35}">
      <dgm:prSet/>
      <dgm:spPr/>
      <dgm:t>
        <a:bodyPr/>
        <a:lstStyle/>
        <a:p>
          <a:endParaRPr lang="en-US"/>
        </a:p>
      </dgm:t>
    </dgm:pt>
    <dgm:pt modelId="{DEEDAE68-0B45-4992-87F7-0B3FBA67D1D1}" type="pres">
      <dgm:prSet presAssocID="{136F1F63-717B-4D6F-B013-94A274FDF36E}" presName="linearFlow" presStyleCnt="0">
        <dgm:presLayoutVars>
          <dgm:dir/>
          <dgm:resizeHandles val="exact"/>
        </dgm:presLayoutVars>
      </dgm:prSet>
      <dgm:spPr/>
      <dgm:t>
        <a:bodyPr/>
        <a:lstStyle/>
        <a:p>
          <a:endParaRPr lang="en-US"/>
        </a:p>
      </dgm:t>
    </dgm:pt>
    <dgm:pt modelId="{0F3CEE2D-AE1E-4672-870F-7DAB5BF0D634}" type="pres">
      <dgm:prSet presAssocID="{36D5AC2F-1DA8-4536-8BB9-C0FF3116A83A}" presName="composite" presStyleCnt="0"/>
      <dgm:spPr/>
    </dgm:pt>
    <dgm:pt modelId="{8852E210-07DD-4A0A-8706-789885D55979}" type="pres">
      <dgm:prSet presAssocID="{36D5AC2F-1DA8-4536-8BB9-C0FF3116A83A}" presName="imgShp" presStyleLbl="fgImgPlace1" presStyleIdx="0" presStyleCnt="5"/>
      <dgm:spPr>
        <a:blipFill rotWithShape="0">
          <a:blip xmlns:r="http://schemas.openxmlformats.org/officeDocument/2006/relationships" r:embed="rId1"/>
          <a:stretch>
            <a:fillRect/>
          </a:stretch>
        </a:blipFill>
      </dgm:spPr>
    </dgm:pt>
    <dgm:pt modelId="{7E8628C5-B739-4EE1-9482-3D65FB3FEEFB}" type="pres">
      <dgm:prSet presAssocID="{36D5AC2F-1DA8-4536-8BB9-C0FF3116A83A}" presName="txShp" presStyleLbl="node1" presStyleIdx="0" presStyleCnt="5">
        <dgm:presLayoutVars>
          <dgm:bulletEnabled val="1"/>
        </dgm:presLayoutVars>
      </dgm:prSet>
      <dgm:spPr/>
      <dgm:t>
        <a:bodyPr/>
        <a:lstStyle/>
        <a:p>
          <a:endParaRPr lang="en-US"/>
        </a:p>
      </dgm:t>
    </dgm:pt>
    <dgm:pt modelId="{1832E8FF-CC4D-4405-99CE-96FFAADB36A3}" type="pres">
      <dgm:prSet presAssocID="{8D71DBCD-BE8D-4A42-80E4-CADA7E27B072}" presName="spacing" presStyleCnt="0"/>
      <dgm:spPr/>
    </dgm:pt>
    <dgm:pt modelId="{7B581220-9EB5-44BC-ACA2-237FFECF88C3}" type="pres">
      <dgm:prSet presAssocID="{AC5584E9-BD5A-4F3C-86E3-8251AD920FE7}" presName="composite" presStyleCnt="0"/>
      <dgm:spPr/>
    </dgm:pt>
    <dgm:pt modelId="{54D1BAC2-DC0C-4FC5-BA72-E9936F46D653}" type="pres">
      <dgm:prSet presAssocID="{AC5584E9-BD5A-4F3C-86E3-8251AD920FE7}" presName="imgShp" presStyleLbl="fgImgPlace1" presStyleIdx="1" presStyleCnt="5"/>
      <dgm:spPr>
        <a:blipFill rotWithShape="0">
          <a:blip xmlns:r="http://schemas.openxmlformats.org/officeDocument/2006/relationships" r:embed="rId2"/>
          <a:stretch>
            <a:fillRect/>
          </a:stretch>
        </a:blipFill>
      </dgm:spPr>
    </dgm:pt>
    <dgm:pt modelId="{CE1F80DC-B21E-4E81-A5CF-FF2D34BEDAEF}" type="pres">
      <dgm:prSet presAssocID="{AC5584E9-BD5A-4F3C-86E3-8251AD920FE7}" presName="txShp" presStyleLbl="node1" presStyleIdx="1" presStyleCnt="5">
        <dgm:presLayoutVars>
          <dgm:bulletEnabled val="1"/>
        </dgm:presLayoutVars>
      </dgm:prSet>
      <dgm:spPr/>
      <dgm:t>
        <a:bodyPr/>
        <a:lstStyle/>
        <a:p>
          <a:endParaRPr lang="en-US"/>
        </a:p>
      </dgm:t>
    </dgm:pt>
    <dgm:pt modelId="{0315B5F0-C089-4A2F-9E62-675C23778942}" type="pres">
      <dgm:prSet presAssocID="{A8896330-F3D8-44A5-B4CB-67114990987B}" presName="spacing" presStyleCnt="0"/>
      <dgm:spPr/>
    </dgm:pt>
    <dgm:pt modelId="{12B1363D-B020-4846-901B-F254C6F2BBCD}" type="pres">
      <dgm:prSet presAssocID="{795691F0-5BCF-4129-9EB0-47A8EC61FEF2}" presName="composite" presStyleCnt="0"/>
      <dgm:spPr/>
    </dgm:pt>
    <dgm:pt modelId="{60CD7561-D46A-4DBC-A2CA-2389F7FC4D70}" type="pres">
      <dgm:prSet presAssocID="{795691F0-5BCF-4129-9EB0-47A8EC61FEF2}" presName="imgShp" presStyleLbl="fgImgPlace1" presStyleIdx="2" presStyleCnt="5"/>
      <dgm:spPr>
        <a:blipFill rotWithShape="0">
          <a:blip xmlns:r="http://schemas.openxmlformats.org/officeDocument/2006/relationships" r:embed="rId3"/>
          <a:stretch>
            <a:fillRect/>
          </a:stretch>
        </a:blipFill>
      </dgm:spPr>
    </dgm:pt>
    <dgm:pt modelId="{F5F9B675-D7E2-411F-BF02-16A82B6AD650}" type="pres">
      <dgm:prSet presAssocID="{795691F0-5BCF-4129-9EB0-47A8EC61FEF2}" presName="txShp" presStyleLbl="node1" presStyleIdx="2" presStyleCnt="5">
        <dgm:presLayoutVars>
          <dgm:bulletEnabled val="1"/>
        </dgm:presLayoutVars>
      </dgm:prSet>
      <dgm:spPr/>
      <dgm:t>
        <a:bodyPr/>
        <a:lstStyle/>
        <a:p>
          <a:endParaRPr lang="en-US"/>
        </a:p>
      </dgm:t>
    </dgm:pt>
    <dgm:pt modelId="{EFC570DC-C9C0-4FAA-A28F-E3242E879EF0}" type="pres">
      <dgm:prSet presAssocID="{887DF7F1-2379-4768-8369-95B7B3E92C06}" presName="spacing" presStyleCnt="0"/>
      <dgm:spPr/>
    </dgm:pt>
    <dgm:pt modelId="{4C87EF15-77D5-4A81-BC65-C405D5D913CF}" type="pres">
      <dgm:prSet presAssocID="{A759557E-82A8-4500-8066-5FB043B9CC14}" presName="composite" presStyleCnt="0"/>
      <dgm:spPr/>
    </dgm:pt>
    <dgm:pt modelId="{04BE1C1B-4678-419D-B335-A5EE73AE2E5A}" type="pres">
      <dgm:prSet presAssocID="{A759557E-82A8-4500-8066-5FB043B9CC14}" presName="imgShp" presStyleLbl="fgImgPlace1" presStyleIdx="3" presStyleCnt="5"/>
      <dgm:spPr>
        <a:blipFill rotWithShape="0">
          <a:blip xmlns:r="http://schemas.openxmlformats.org/officeDocument/2006/relationships" r:embed="rId4"/>
          <a:stretch>
            <a:fillRect/>
          </a:stretch>
        </a:blipFill>
      </dgm:spPr>
    </dgm:pt>
    <dgm:pt modelId="{4FE959CE-A544-4765-B272-F746E6BD61C5}" type="pres">
      <dgm:prSet presAssocID="{A759557E-82A8-4500-8066-5FB043B9CC14}" presName="txShp" presStyleLbl="node1" presStyleIdx="3" presStyleCnt="5">
        <dgm:presLayoutVars>
          <dgm:bulletEnabled val="1"/>
        </dgm:presLayoutVars>
      </dgm:prSet>
      <dgm:spPr/>
      <dgm:t>
        <a:bodyPr/>
        <a:lstStyle/>
        <a:p>
          <a:endParaRPr lang="en-US"/>
        </a:p>
      </dgm:t>
    </dgm:pt>
    <dgm:pt modelId="{2D91EB5A-1228-40D7-92AF-CF60C5354F2B}" type="pres">
      <dgm:prSet presAssocID="{CC48B7E5-8AFB-4CA1-921B-5E78B3EED142}" presName="spacing" presStyleCnt="0"/>
      <dgm:spPr/>
    </dgm:pt>
    <dgm:pt modelId="{22E66066-82B3-4D97-AA06-B4756129E744}" type="pres">
      <dgm:prSet presAssocID="{B103530F-F85D-4FA6-B63D-918841F8797A}" presName="composite" presStyleCnt="0"/>
      <dgm:spPr/>
    </dgm:pt>
    <dgm:pt modelId="{202DDEBF-B2D9-4C47-8E54-9412F9FE3EF3}" type="pres">
      <dgm:prSet presAssocID="{B103530F-F85D-4FA6-B63D-918841F8797A}" presName="imgShp" presStyleLbl="fgImgPlace1" presStyleIdx="4" presStyleCnt="5"/>
      <dgm:spPr>
        <a:blipFill rotWithShape="0">
          <a:blip xmlns:r="http://schemas.openxmlformats.org/officeDocument/2006/relationships" r:embed="rId5"/>
          <a:stretch>
            <a:fillRect/>
          </a:stretch>
        </a:blipFill>
      </dgm:spPr>
    </dgm:pt>
    <dgm:pt modelId="{6893428D-FF86-4754-95CC-1389CBDA490C}" type="pres">
      <dgm:prSet presAssocID="{B103530F-F85D-4FA6-B63D-918841F8797A}" presName="txShp" presStyleLbl="node1" presStyleIdx="4" presStyleCnt="5">
        <dgm:presLayoutVars>
          <dgm:bulletEnabled val="1"/>
        </dgm:presLayoutVars>
      </dgm:prSet>
      <dgm:spPr/>
      <dgm:t>
        <a:bodyPr/>
        <a:lstStyle/>
        <a:p>
          <a:endParaRPr lang="en-US"/>
        </a:p>
      </dgm:t>
    </dgm:pt>
  </dgm:ptLst>
  <dgm:cxnLst>
    <dgm:cxn modelId="{D0D7D9EA-9504-48AD-87BD-847EEAF6DDA6}" type="presOf" srcId="{AC5584E9-BD5A-4F3C-86E3-8251AD920FE7}" destId="{CE1F80DC-B21E-4E81-A5CF-FF2D34BEDAEF}" srcOrd="0" destOrd="0" presId="urn:microsoft.com/office/officeart/2005/8/layout/vList3"/>
    <dgm:cxn modelId="{C3708F32-7305-4B33-896D-AE1C597887A9}" type="presOf" srcId="{A759557E-82A8-4500-8066-5FB043B9CC14}" destId="{4FE959CE-A544-4765-B272-F746E6BD61C5}" srcOrd="0" destOrd="0" presId="urn:microsoft.com/office/officeart/2005/8/layout/vList3"/>
    <dgm:cxn modelId="{E8EB822C-D439-4024-B3B6-054AD433CC35}" srcId="{136F1F63-717B-4D6F-B013-94A274FDF36E}" destId="{B103530F-F85D-4FA6-B63D-918841F8797A}" srcOrd="4" destOrd="0" parTransId="{C9676713-7A1C-451D-B966-AB70BA37169A}" sibTransId="{7658279F-C768-48F8-9B43-4FBD87946226}"/>
    <dgm:cxn modelId="{1103903A-949F-4E3A-822E-BF91C893BD8A}" srcId="{136F1F63-717B-4D6F-B013-94A274FDF36E}" destId="{A759557E-82A8-4500-8066-5FB043B9CC14}" srcOrd="3" destOrd="0" parTransId="{4AE1154F-3507-4298-B5C0-F113F99C58BB}" sibTransId="{CC48B7E5-8AFB-4CA1-921B-5E78B3EED142}"/>
    <dgm:cxn modelId="{4C0699C8-9702-4F57-B6DE-9FB884849A46}" type="presOf" srcId="{795691F0-5BCF-4129-9EB0-47A8EC61FEF2}" destId="{F5F9B675-D7E2-411F-BF02-16A82B6AD650}" srcOrd="0" destOrd="0" presId="urn:microsoft.com/office/officeart/2005/8/layout/vList3"/>
    <dgm:cxn modelId="{ABB4B09F-E45A-4623-B426-40A714BCF949}" type="presOf" srcId="{36D5AC2F-1DA8-4536-8BB9-C0FF3116A83A}" destId="{7E8628C5-B739-4EE1-9482-3D65FB3FEEFB}" srcOrd="0" destOrd="0" presId="urn:microsoft.com/office/officeart/2005/8/layout/vList3"/>
    <dgm:cxn modelId="{C0D020BB-B99E-47B0-AEDC-7AA4F5224732}" srcId="{136F1F63-717B-4D6F-B013-94A274FDF36E}" destId="{36D5AC2F-1DA8-4536-8BB9-C0FF3116A83A}" srcOrd="0" destOrd="0" parTransId="{1791FB21-A331-4B39-91D7-5816085ADF25}" sibTransId="{8D71DBCD-BE8D-4A42-80E4-CADA7E27B072}"/>
    <dgm:cxn modelId="{EFF52B88-8C95-4698-A9C9-A17613B1B9D1}" type="presOf" srcId="{136F1F63-717B-4D6F-B013-94A274FDF36E}" destId="{DEEDAE68-0B45-4992-87F7-0B3FBA67D1D1}" srcOrd="0" destOrd="0" presId="urn:microsoft.com/office/officeart/2005/8/layout/vList3"/>
    <dgm:cxn modelId="{07AFFFA5-FDFE-46A6-946B-7DB1B1F3FFB5}" srcId="{136F1F63-717B-4D6F-B013-94A274FDF36E}" destId="{795691F0-5BCF-4129-9EB0-47A8EC61FEF2}" srcOrd="2" destOrd="0" parTransId="{DAC56418-0485-4811-B1C3-241F067278E2}" sibTransId="{887DF7F1-2379-4768-8369-95B7B3E92C06}"/>
    <dgm:cxn modelId="{3E60B2CF-25B8-480C-A6E2-2F8777493456}" type="presOf" srcId="{B103530F-F85D-4FA6-B63D-918841F8797A}" destId="{6893428D-FF86-4754-95CC-1389CBDA490C}" srcOrd="0" destOrd="0" presId="urn:microsoft.com/office/officeart/2005/8/layout/vList3"/>
    <dgm:cxn modelId="{601BE1E8-D6B6-44F0-AE0C-B7CA5E477195}" srcId="{136F1F63-717B-4D6F-B013-94A274FDF36E}" destId="{AC5584E9-BD5A-4F3C-86E3-8251AD920FE7}" srcOrd="1" destOrd="0" parTransId="{EAD2E8F6-6CA9-44AB-8B58-C41C89A9343B}" sibTransId="{A8896330-F3D8-44A5-B4CB-67114990987B}"/>
    <dgm:cxn modelId="{F12EB04E-3080-440D-A531-5F72E24E64B2}" type="presParOf" srcId="{DEEDAE68-0B45-4992-87F7-0B3FBA67D1D1}" destId="{0F3CEE2D-AE1E-4672-870F-7DAB5BF0D634}" srcOrd="0" destOrd="0" presId="urn:microsoft.com/office/officeart/2005/8/layout/vList3"/>
    <dgm:cxn modelId="{472B29A1-E06D-4478-BF71-C4B9D15D9415}" type="presParOf" srcId="{0F3CEE2D-AE1E-4672-870F-7DAB5BF0D634}" destId="{8852E210-07DD-4A0A-8706-789885D55979}" srcOrd="0" destOrd="0" presId="urn:microsoft.com/office/officeart/2005/8/layout/vList3"/>
    <dgm:cxn modelId="{A1763CFC-890A-4CFF-A772-11BFE3CE07EB}" type="presParOf" srcId="{0F3CEE2D-AE1E-4672-870F-7DAB5BF0D634}" destId="{7E8628C5-B739-4EE1-9482-3D65FB3FEEFB}" srcOrd="1" destOrd="0" presId="urn:microsoft.com/office/officeart/2005/8/layout/vList3"/>
    <dgm:cxn modelId="{CC755931-1C7E-46B2-9CFF-544D7051CE7F}" type="presParOf" srcId="{DEEDAE68-0B45-4992-87F7-0B3FBA67D1D1}" destId="{1832E8FF-CC4D-4405-99CE-96FFAADB36A3}" srcOrd="1" destOrd="0" presId="urn:microsoft.com/office/officeart/2005/8/layout/vList3"/>
    <dgm:cxn modelId="{17101592-F2C4-4B63-85FF-8E57EE2A7C18}" type="presParOf" srcId="{DEEDAE68-0B45-4992-87F7-0B3FBA67D1D1}" destId="{7B581220-9EB5-44BC-ACA2-237FFECF88C3}" srcOrd="2" destOrd="0" presId="urn:microsoft.com/office/officeart/2005/8/layout/vList3"/>
    <dgm:cxn modelId="{F4A2C20E-83F5-4FC5-BD48-7219F006DC03}" type="presParOf" srcId="{7B581220-9EB5-44BC-ACA2-237FFECF88C3}" destId="{54D1BAC2-DC0C-4FC5-BA72-E9936F46D653}" srcOrd="0" destOrd="0" presId="urn:microsoft.com/office/officeart/2005/8/layout/vList3"/>
    <dgm:cxn modelId="{621C5220-56D8-4B0B-89B0-7CF2E640D9E1}" type="presParOf" srcId="{7B581220-9EB5-44BC-ACA2-237FFECF88C3}" destId="{CE1F80DC-B21E-4E81-A5CF-FF2D34BEDAEF}" srcOrd="1" destOrd="0" presId="urn:microsoft.com/office/officeart/2005/8/layout/vList3"/>
    <dgm:cxn modelId="{94ED3307-304E-41DE-884A-90E856B24F60}" type="presParOf" srcId="{DEEDAE68-0B45-4992-87F7-0B3FBA67D1D1}" destId="{0315B5F0-C089-4A2F-9E62-675C23778942}" srcOrd="3" destOrd="0" presId="urn:microsoft.com/office/officeart/2005/8/layout/vList3"/>
    <dgm:cxn modelId="{1071CA2B-8843-4BC6-8735-CB74B53FF133}" type="presParOf" srcId="{DEEDAE68-0B45-4992-87F7-0B3FBA67D1D1}" destId="{12B1363D-B020-4846-901B-F254C6F2BBCD}" srcOrd="4" destOrd="0" presId="urn:microsoft.com/office/officeart/2005/8/layout/vList3"/>
    <dgm:cxn modelId="{182CFBCB-F114-4ADE-B983-9736F9B905B6}" type="presParOf" srcId="{12B1363D-B020-4846-901B-F254C6F2BBCD}" destId="{60CD7561-D46A-4DBC-A2CA-2389F7FC4D70}" srcOrd="0" destOrd="0" presId="urn:microsoft.com/office/officeart/2005/8/layout/vList3"/>
    <dgm:cxn modelId="{49927172-40F9-4BE2-BAE9-BDADAE63F15E}" type="presParOf" srcId="{12B1363D-B020-4846-901B-F254C6F2BBCD}" destId="{F5F9B675-D7E2-411F-BF02-16A82B6AD650}" srcOrd="1" destOrd="0" presId="urn:microsoft.com/office/officeart/2005/8/layout/vList3"/>
    <dgm:cxn modelId="{A5525718-9DE6-4263-A736-4BE433D5E5A2}" type="presParOf" srcId="{DEEDAE68-0B45-4992-87F7-0B3FBA67D1D1}" destId="{EFC570DC-C9C0-4FAA-A28F-E3242E879EF0}" srcOrd="5" destOrd="0" presId="urn:microsoft.com/office/officeart/2005/8/layout/vList3"/>
    <dgm:cxn modelId="{29665C78-FCA4-431A-926E-2F5988C6DA3F}" type="presParOf" srcId="{DEEDAE68-0B45-4992-87F7-0B3FBA67D1D1}" destId="{4C87EF15-77D5-4A81-BC65-C405D5D913CF}" srcOrd="6" destOrd="0" presId="urn:microsoft.com/office/officeart/2005/8/layout/vList3"/>
    <dgm:cxn modelId="{E700572D-8B8A-4C33-B005-96D64CF725F2}" type="presParOf" srcId="{4C87EF15-77D5-4A81-BC65-C405D5D913CF}" destId="{04BE1C1B-4678-419D-B335-A5EE73AE2E5A}" srcOrd="0" destOrd="0" presId="urn:microsoft.com/office/officeart/2005/8/layout/vList3"/>
    <dgm:cxn modelId="{6F480250-4275-4F1B-9D90-87330381BC36}" type="presParOf" srcId="{4C87EF15-77D5-4A81-BC65-C405D5D913CF}" destId="{4FE959CE-A544-4765-B272-F746E6BD61C5}" srcOrd="1" destOrd="0" presId="urn:microsoft.com/office/officeart/2005/8/layout/vList3"/>
    <dgm:cxn modelId="{DA86575E-B355-4459-9C76-7A07C27A19EA}" type="presParOf" srcId="{DEEDAE68-0B45-4992-87F7-0B3FBA67D1D1}" destId="{2D91EB5A-1228-40D7-92AF-CF60C5354F2B}" srcOrd="7" destOrd="0" presId="urn:microsoft.com/office/officeart/2005/8/layout/vList3"/>
    <dgm:cxn modelId="{FCCB8434-D89F-466D-8D8C-8A03FC0D80FC}" type="presParOf" srcId="{DEEDAE68-0B45-4992-87F7-0B3FBA67D1D1}" destId="{22E66066-82B3-4D97-AA06-B4756129E744}" srcOrd="8" destOrd="0" presId="urn:microsoft.com/office/officeart/2005/8/layout/vList3"/>
    <dgm:cxn modelId="{DC8D8D5C-D59E-4B8F-A92C-7425BC1EEDAB}" type="presParOf" srcId="{22E66066-82B3-4D97-AA06-B4756129E744}" destId="{202DDEBF-B2D9-4C47-8E54-9412F9FE3EF3}" srcOrd="0" destOrd="0" presId="urn:microsoft.com/office/officeart/2005/8/layout/vList3"/>
    <dgm:cxn modelId="{FD797A1B-416C-4B96-9DFC-6E7D4D27D7F7}" type="presParOf" srcId="{22E66066-82B3-4D97-AA06-B4756129E744}" destId="{6893428D-FF86-4754-95CC-1389CBDA490C}" srcOrd="1" destOrd="0" presId="urn:microsoft.com/office/officeart/2005/8/layout/vList3"/>
  </dgm:cxnLst>
  <dgm:bg/>
  <dgm:whole/>
</dgm:dataModel>
</file>

<file path=ppt/diagrams/data11.xml><?xml version="1.0" encoding="utf-8"?>
<dgm:dataModel xmlns:dgm="http://schemas.openxmlformats.org/drawingml/2006/diagram" xmlns:a="http://schemas.openxmlformats.org/drawingml/2006/main">
  <dgm:ptLst>
    <dgm:pt modelId="{111B562F-AB20-4DD3-9674-5332834560A4}" type="doc">
      <dgm:prSet loTypeId="urn:microsoft.com/office/officeart/2005/8/layout/vList3" loCatId="list" qsTypeId="urn:microsoft.com/office/officeart/2005/8/quickstyle/3d7" qsCatId="3D" csTypeId="urn:microsoft.com/office/officeart/2005/8/colors/colorful4" csCatId="colorful" phldr="1"/>
      <dgm:spPr/>
      <dgm:t>
        <a:bodyPr/>
        <a:lstStyle/>
        <a:p>
          <a:endParaRPr lang="en-US"/>
        </a:p>
      </dgm:t>
    </dgm:pt>
    <dgm:pt modelId="{28B6FE19-FCD5-4607-B0A9-87ABD2B2EC15}">
      <dgm:prSet/>
      <dgm:spPr/>
      <dgm:t>
        <a:bodyPr/>
        <a:lstStyle/>
        <a:p>
          <a:pPr rtl="0"/>
          <a:r>
            <a:rPr lang="en-US" b="1" dirty="0" smtClean="0"/>
            <a:t>Leader Skills &amp; Characteristics</a:t>
          </a:r>
          <a:endParaRPr lang="en-US" dirty="0"/>
        </a:p>
      </dgm:t>
    </dgm:pt>
    <dgm:pt modelId="{E97653CD-529D-4B12-BF18-22E6F37054E5}" type="parTrans" cxnId="{2697DBE5-EEDE-4871-BFE8-2AA777692FF5}">
      <dgm:prSet/>
      <dgm:spPr/>
      <dgm:t>
        <a:bodyPr/>
        <a:lstStyle/>
        <a:p>
          <a:endParaRPr lang="en-US"/>
        </a:p>
      </dgm:t>
    </dgm:pt>
    <dgm:pt modelId="{4B268F4A-A6C6-4DC6-A4D5-AC7B15F28F4A}" type="sibTrans" cxnId="{2697DBE5-EEDE-4871-BFE8-2AA777692FF5}">
      <dgm:prSet/>
      <dgm:spPr/>
      <dgm:t>
        <a:bodyPr/>
        <a:lstStyle/>
        <a:p>
          <a:endParaRPr lang="en-US"/>
        </a:p>
      </dgm:t>
    </dgm:pt>
    <dgm:pt modelId="{A98A5842-92DD-4D10-8DF6-5D131F403F24}" type="pres">
      <dgm:prSet presAssocID="{111B562F-AB20-4DD3-9674-5332834560A4}" presName="linearFlow" presStyleCnt="0">
        <dgm:presLayoutVars>
          <dgm:dir/>
          <dgm:resizeHandles val="exact"/>
        </dgm:presLayoutVars>
      </dgm:prSet>
      <dgm:spPr/>
      <dgm:t>
        <a:bodyPr/>
        <a:lstStyle/>
        <a:p>
          <a:endParaRPr lang="en-US"/>
        </a:p>
      </dgm:t>
    </dgm:pt>
    <dgm:pt modelId="{4D586DE3-739D-4BD2-B08E-8122DF48B8AC}" type="pres">
      <dgm:prSet presAssocID="{28B6FE19-FCD5-4607-B0A9-87ABD2B2EC15}" presName="composite" presStyleCnt="0"/>
      <dgm:spPr/>
      <dgm:t>
        <a:bodyPr/>
        <a:lstStyle/>
        <a:p>
          <a:endParaRPr lang="en-US"/>
        </a:p>
      </dgm:t>
    </dgm:pt>
    <dgm:pt modelId="{305E3600-276A-4B23-A390-FD322659809A}" type="pres">
      <dgm:prSet presAssocID="{28B6FE19-FCD5-4607-B0A9-87ABD2B2EC15}" presName="imgShp" presStyleLbl="fgImgPlace1" presStyleIdx="0" presStyleCnt="1" custLinFactX="-11411" custLinFactNeighborX="-100000" custLinFactNeighborY="0"/>
      <dgm:spPr>
        <a:blipFill rotWithShape="0">
          <a:blip xmlns:r="http://schemas.openxmlformats.org/officeDocument/2006/relationships" r:embed="rId1"/>
          <a:stretch>
            <a:fillRect/>
          </a:stretch>
        </a:blipFill>
      </dgm:spPr>
      <dgm:t>
        <a:bodyPr/>
        <a:lstStyle/>
        <a:p>
          <a:endParaRPr lang="en-US"/>
        </a:p>
      </dgm:t>
    </dgm:pt>
    <dgm:pt modelId="{202ED876-4AE3-445D-9E3E-D5F4B22126D6}" type="pres">
      <dgm:prSet presAssocID="{28B6FE19-FCD5-4607-B0A9-87ABD2B2EC15}" presName="txShp" presStyleLbl="node1" presStyleIdx="0" presStyleCnt="1" custScaleX="139784">
        <dgm:presLayoutVars>
          <dgm:bulletEnabled val="1"/>
        </dgm:presLayoutVars>
      </dgm:prSet>
      <dgm:spPr/>
      <dgm:t>
        <a:bodyPr/>
        <a:lstStyle/>
        <a:p>
          <a:endParaRPr lang="en-US"/>
        </a:p>
      </dgm:t>
    </dgm:pt>
  </dgm:ptLst>
  <dgm:cxnLst>
    <dgm:cxn modelId="{B72384DC-3866-46D8-8936-DD33DEEE1503}" type="presOf" srcId="{28B6FE19-FCD5-4607-B0A9-87ABD2B2EC15}" destId="{202ED876-4AE3-445D-9E3E-D5F4B22126D6}" srcOrd="0" destOrd="0" presId="urn:microsoft.com/office/officeart/2005/8/layout/vList3"/>
    <dgm:cxn modelId="{2697DBE5-EEDE-4871-BFE8-2AA777692FF5}" srcId="{111B562F-AB20-4DD3-9674-5332834560A4}" destId="{28B6FE19-FCD5-4607-B0A9-87ABD2B2EC15}" srcOrd="0" destOrd="0" parTransId="{E97653CD-529D-4B12-BF18-22E6F37054E5}" sibTransId="{4B268F4A-A6C6-4DC6-A4D5-AC7B15F28F4A}"/>
    <dgm:cxn modelId="{0DBC1652-B129-4543-BB5E-6C0551D60AD8}" type="presOf" srcId="{111B562F-AB20-4DD3-9674-5332834560A4}" destId="{A98A5842-92DD-4D10-8DF6-5D131F403F24}" srcOrd="0" destOrd="0" presId="urn:microsoft.com/office/officeart/2005/8/layout/vList3"/>
    <dgm:cxn modelId="{EF2076AE-578A-45E4-8878-6DFC732133BF}" type="presParOf" srcId="{A98A5842-92DD-4D10-8DF6-5D131F403F24}" destId="{4D586DE3-739D-4BD2-B08E-8122DF48B8AC}" srcOrd="0" destOrd="0" presId="urn:microsoft.com/office/officeart/2005/8/layout/vList3"/>
    <dgm:cxn modelId="{F734C596-3FAD-4390-922A-20AEDAE36EC8}" type="presParOf" srcId="{4D586DE3-739D-4BD2-B08E-8122DF48B8AC}" destId="{305E3600-276A-4B23-A390-FD322659809A}" srcOrd="0" destOrd="0" presId="urn:microsoft.com/office/officeart/2005/8/layout/vList3"/>
    <dgm:cxn modelId="{9298D443-3EF0-4845-A4C6-6F5ABF7A61C2}" type="presParOf" srcId="{4D586DE3-739D-4BD2-B08E-8122DF48B8AC}" destId="{202ED876-4AE3-445D-9E3E-D5F4B22126D6}" srcOrd="1" destOrd="0" presId="urn:microsoft.com/office/officeart/2005/8/layout/vList3"/>
  </dgm:cxnLst>
  <dgm:bg/>
  <dgm:whole/>
</dgm:dataModel>
</file>

<file path=ppt/diagrams/data12.xml><?xml version="1.0" encoding="utf-8"?>
<dgm:dataModel xmlns:dgm="http://schemas.openxmlformats.org/drawingml/2006/diagram" xmlns:a="http://schemas.openxmlformats.org/drawingml/2006/main">
  <dgm:ptLst>
    <dgm:pt modelId="{8E0FBA17-179A-4B4F-91FB-F6721CC4A8CB}"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n-US"/>
        </a:p>
      </dgm:t>
    </dgm:pt>
    <dgm:pt modelId="{DB128A23-2B6E-4DF5-8E94-5A47C1475C67}">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sz="2400" b="1" dirty="0" smtClean="0">
              <a:solidFill>
                <a:schemeClr val="tx1"/>
              </a:solidFill>
            </a:rPr>
            <a:t>Patience</a:t>
          </a:r>
          <a:endParaRPr lang="en-US" sz="2400" b="1" dirty="0">
            <a:solidFill>
              <a:schemeClr val="tx1"/>
            </a:solidFill>
          </a:endParaRPr>
        </a:p>
      </dgm:t>
    </dgm:pt>
    <dgm:pt modelId="{1E8DBBAE-BF55-4D09-82DB-534AD22A596F}" type="parTrans" cxnId="{29B3827C-57F1-41EA-B32A-2D0E59C2C3C4}">
      <dgm:prSet/>
      <dgm:spPr/>
      <dgm:t>
        <a:bodyPr/>
        <a:lstStyle/>
        <a:p>
          <a:endParaRPr lang="en-US"/>
        </a:p>
      </dgm:t>
    </dgm:pt>
    <dgm:pt modelId="{6B352183-5EE1-45A4-A694-0F141A4019EB}" type="sibTrans" cxnId="{29B3827C-57F1-41EA-B32A-2D0E59C2C3C4}">
      <dgm:prSet/>
      <dgm:spPr/>
      <dgm:t>
        <a:bodyPr/>
        <a:lstStyle/>
        <a:p>
          <a:endParaRPr lang="en-US"/>
        </a:p>
      </dgm:t>
    </dgm:pt>
    <dgm:pt modelId="{3720CF66-367D-4E87-9753-498C487A3BFA}">
      <dgm:prSet custT="1">
        <dgm:style>
          <a:lnRef idx="1">
            <a:schemeClr val="accent3"/>
          </a:lnRef>
          <a:fillRef idx="2">
            <a:schemeClr val="accent3"/>
          </a:fillRef>
          <a:effectRef idx="1">
            <a:schemeClr val="accent3"/>
          </a:effectRef>
          <a:fontRef idx="minor">
            <a:schemeClr val="dk1"/>
          </a:fontRef>
        </dgm:style>
      </dgm:prSet>
      <dgm:spPr>
        <a:solidFill>
          <a:schemeClr val="accent3">
            <a:lumMod val="60000"/>
            <a:lumOff val="40000"/>
          </a:schemeClr>
        </a:solidFill>
      </dgm:spPr>
      <dgm:t>
        <a:bodyPr/>
        <a:lstStyle/>
        <a:p>
          <a:pPr rtl="0"/>
          <a:r>
            <a:rPr lang="en-US" sz="2400" b="1" dirty="0" smtClean="0"/>
            <a:t>Flexibility</a:t>
          </a:r>
          <a:endParaRPr lang="en-US" sz="2400" b="1" dirty="0"/>
        </a:p>
      </dgm:t>
    </dgm:pt>
    <dgm:pt modelId="{42F44C23-5EEF-42E2-814B-53C8EE6FB003}" type="parTrans" cxnId="{2E043750-06CB-4062-AE93-E43E8274447F}">
      <dgm:prSet/>
      <dgm:spPr/>
      <dgm:t>
        <a:bodyPr/>
        <a:lstStyle/>
        <a:p>
          <a:endParaRPr lang="en-US"/>
        </a:p>
      </dgm:t>
    </dgm:pt>
    <dgm:pt modelId="{A9606287-22E3-4364-B25F-97281D3DB44D}" type="sibTrans" cxnId="{2E043750-06CB-4062-AE93-E43E8274447F}">
      <dgm:prSet/>
      <dgm:spPr/>
      <dgm:t>
        <a:bodyPr/>
        <a:lstStyle/>
        <a:p>
          <a:endParaRPr lang="en-US"/>
        </a:p>
      </dgm:t>
    </dgm:pt>
    <dgm:pt modelId="{3C564D4E-4007-454B-B53C-4D10CFA31674}">
      <dgm:prSet custT="1">
        <dgm:style>
          <a:lnRef idx="0">
            <a:schemeClr val="accent4"/>
          </a:lnRef>
          <a:fillRef idx="3">
            <a:schemeClr val="accent4"/>
          </a:fillRef>
          <a:effectRef idx="3">
            <a:schemeClr val="accent4"/>
          </a:effectRef>
          <a:fontRef idx="minor">
            <a:schemeClr val="lt1"/>
          </a:fontRef>
        </dgm:style>
      </dgm:prSet>
      <dgm:spPr/>
      <dgm:t>
        <a:bodyPr/>
        <a:lstStyle/>
        <a:p>
          <a:pPr rtl="0"/>
          <a:r>
            <a:rPr lang="en-US" sz="2400" b="1" dirty="0" smtClean="0">
              <a:solidFill>
                <a:schemeClr val="tx1"/>
              </a:solidFill>
            </a:rPr>
            <a:t>Decisiveness</a:t>
          </a:r>
          <a:endParaRPr lang="en-US" sz="2400" b="1" dirty="0">
            <a:solidFill>
              <a:schemeClr val="tx1"/>
            </a:solidFill>
          </a:endParaRPr>
        </a:p>
      </dgm:t>
    </dgm:pt>
    <dgm:pt modelId="{595F2AE2-EF79-49F7-B1CE-7549D3DA6EBF}" type="parTrans" cxnId="{F23BE262-EE83-406E-ADDE-061D9B82C7FE}">
      <dgm:prSet/>
      <dgm:spPr/>
      <dgm:t>
        <a:bodyPr/>
        <a:lstStyle/>
        <a:p>
          <a:endParaRPr lang="en-US"/>
        </a:p>
      </dgm:t>
    </dgm:pt>
    <dgm:pt modelId="{8ADEE17E-A92A-4C1F-8FA7-F7341D49C142}" type="sibTrans" cxnId="{F23BE262-EE83-406E-ADDE-061D9B82C7FE}">
      <dgm:prSet/>
      <dgm:spPr/>
      <dgm:t>
        <a:bodyPr/>
        <a:lstStyle/>
        <a:p>
          <a:endParaRPr lang="en-US"/>
        </a:p>
      </dgm:t>
    </dgm:pt>
    <dgm:pt modelId="{46BF26B6-E9CA-44D8-8DA7-477DB249D542}">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400" b="1" dirty="0" smtClean="0">
              <a:solidFill>
                <a:schemeClr val="tx1"/>
              </a:solidFill>
            </a:rPr>
            <a:t>Tact</a:t>
          </a:r>
          <a:endParaRPr lang="en-US" sz="2400" b="1" dirty="0">
            <a:solidFill>
              <a:schemeClr val="tx1"/>
            </a:solidFill>
          </a:endParaRPr>
        </a:p>
      </dgm:t>
    </dgm:pt>
    <dgm:pt modelId="{35F83DAB-F13D-474D-A819-B3355299889C}" type="parTrans" cxnId="{C65BF74A-2204-4F19-8329-85DEA6ABFDCC}">
      <dgm:prSet/>
      <dgm:spPr/>
      <dgm:t>
        <a:bodyPr/>
        <a:lstStyle/>
        <a:p>
          <a:endParaRPr lang="en-US"/>
        </a:p>
      </dgm:t>
    </dgm:pt>
    <dgm:pt modelId="{089A5478-9343-4BF2-8064-563392936B4C}" type="sibTrans" cxnId="{C65BF74A-2204-4F19-8329-85DEA6ABFDCC}">
      <dgm:prSet/>
      <dgm:spPr/>
      <dgm:t>
        <a:bodyPr/>
        <a:lstStyle/>
        <a:p>
          <a:endParaRPr lang="en-US"/>
        </a:p>
      </dgm:t>
    </dgm:pt>
    <dgm:pt modelId="{BA81C564-6351-48B7-98E9-873C0863B017}">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US" sz="2400" b="1" dirty="0" smtClean="0"/>
            <a:t>Communication skills</a:t>
          </a:r>
          <a:endParaRPr lang="en-US" sz="2400" b="1" dirty="0"/>
        </a:p>
      </dgm:t>
    </dgm:pt>
    <dgm:pt modelId="{A3CA7FDE-95C3-433F-94D9-A9B1D4FBD23B}" type="parTrans" cxnId="{5CD154BE-1FC0-4000-B81E-705F1E879F06}">
      <dgm:prSet/>
      <dgm:spPr/>
      <dgm:t>
        <a:bodyPr/>
        <a:lstStyle/>
        <a:p>
          <a:endParaRPr lang="en-US"/>
        </a:p>
      </dgm:t>
    </dgm:pt>
    <dgm:pt modelId="{A3E41CC5-3C2B-4F2F-AC0F-EA445B3C54A3}" type="sibTrans" cxnId="{5CD154BE-1FC0-4000-B81E-705F1E879F06}">
      <dgm:prSet/>
      <dgm:spPr/>
      <dgm:t>
        <a:bodyPr/>
        <a:lstStyle/>
        <a:p>
          <a:endParaRPr lang="en-US"/>
        </a:p>
      </dgm:t>
    </dgm:pt>
    <dgm:pt modelId="{CF651FA0-43B9-4B54-98B4-CF3EECFD60C0}">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n-US" sz="2400" b="1" dirty="0" smtClean="0">
              <a:solidFill>
                <a:schemeClr val="tx1"/>
              </a:solidFill>
            </a:rPr>
            <a:t>Sense of humor</a:t>
          </a:r>
          <a:endParaRPr lang="en-US" sz="2400" b="1" dirty="0">
            <a:solidFill>
              <a:schemeClr val="tx1"/>
            </a:solidFill>
          </a:endParaRPr>
        </a:p>
      </dgm:t>
    </dgm:pt>
    <dgm:pt modelId="{3253A041-B1E6-4A16-8010-5EC9EE2726C8}" type="parTrans" cxnId="{A9CD67BE-95B4-490B-A437-71BF783D3BAC}">
      <dgm:prSet/>
      <dgm:spPr/>
      <dgm:t>
        <a:bodyPr/>
        <a:lstStyle/>
        <a:p>
          <a:endParaRPr lang="en-US"/>
        </a:p>
      </dgm:t>
    </dgm:pt>
    <dgm:pt modelId="{601286B1-596F-42DE-AC9B-ED891FECD3CB}" type="sibTrans" cxnId="{A9CD67BE-95B4-490B-A437-71BF783D3BAC}">
      <dgm:prSet/>
      <dgm:spPr/>
      <dgm:t>
        <a:bodyPr/>
        <a:lstStyle/>
        <a:p>
          <a:endParaRPr lang="en-US"/>
        </a:p>
      </dgm:t>
    </dgm:pt>
    <dgm:pt modelId="{E6566385-ECC1-44EE-B5BA-EFDEFA44AEE7}">
      <dgm:prSet custT="1">
        <dgm:style>
          <a:lnRef idx="0">
            <a:schemeClr val="accent4"/>
          </a:lnRef>
          <a:fillRef idx="3">
            <a:schemeClr val="accent4"/>
          </a:fillRef>
          <a:effectRef idx="3">
            <a:schemeClr val="accent4"/>
          </a:effectRef>
          <a:fontRef idx="minor">
            <a:schemeClr val="lt1"/>
          </a:fontRef>
        </dgm:style>
      </dgm:prSet>
      <dgm:spPr/>
      <dgm:t>
        <a:bodyPr/>
        <a:lstStyle/>
        <a:p>
          <a:pPr rtl="0"/>
          <a:r>
            <a:rPr lang="en-US" sz="2400" b="1" dirty="0" smtClean="0">
              <a:solidFill>
                <a:schemeClr val="tx1"/>
              </a:solidFill>
            </a:rPr>
            <a:t>Authority</a:t>
          </a:r>
          <a:endParaRPr lang="en-US" sz="2400" b="1" dirty="0">
            <a:solidFill>
              <a:schemeClr val="tx1"/>
            </a:solidFill>
          </a:endParaRPr>
        </a:p>
      </dgm:t>
    </dgm:pt>
    <dgm:pt modelId="{426D5471-7024-4A31-898B-A949E178FB6D}" type="parTrans" cxnId="{217E4A28-35CF-4495-9B70-1436415665CC}">
      <dgm:prSet/>
      <dgm:spPr/>
      <dgm:t>
        <a:bodyPr/>
        <a:lstStyle/>
        <a:p>
          <a:endParaRPr lang="en-US"/>
        </a:p>
      </dgm:t>
    </dgm:pt>
    <dgm:pt modelId="{4BEACBCE-B29D-40CC-A5DD-65B3ED792C8A}" type="sibTrans" cxnId="{217E4A28-35CF-4495-9B70-1436415665CC}">
      <dgm:prSet/>
      <dgm:spPr/>
      <dgm:t>
        <a:bodyPr/>
        <a:lstStyle/>
        <a:p>
          <a:endParaRPr lang="en-US"/>
        </a:p>
      </dgm:t>
    </dgm:pt>
    <dgm:pt modelId="{CC427B39-BEA4-496E-B427-6C0C4EA66EAF}">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2400" b="1" dirty="0" smtClean="0">
              <a:solidFill>
                <a:schemeClr val="tx1"/>
              </a:solidFill>
            </a:rPr>
            <a:t>Knowledge</a:t>
          </a:r>
          <a:endParaRPr lang="en-US" sz="2400" b="1" dirty="0">
            <a:solidFill>
              <a:schemeClr val="tx1"/>
            </a:solidFill>
          </a:endParaRPr>
        </a:p>
      </dgm:t>
    </dgm:pt>
    <dgm:pt modelId="{2B746D89-9C65-4238-93C1-AF460A881943}" type="parTrans" cxnId="{8DEC4903-AED5-4C74-87C8-CB687FC79C87}">
      <dgm:prSet/>
      <dgm:spPr/>
      <dgm:t>
        <a:bodyPr/>
        <a:lstStyle/>
        <a:p>
          <a:endParaRPr lang="en-US"/>
        </a:p>
      </dgm:t>
    </dgm:pt>
    <dgm:pt modelId="{F5D12C38-3B59-43B9-8BE6-5A82FC9534EB}" type="sibTrans" cxnId="{8DEC4903-AED5-4C74-87C8-CB687FC79C87}">
      <dgm:prSet/>
      <dgm:spPr/>
      <dgm:t>
        <a:bodyPr/>
        <a:lstStyle/>
        <a:p>
          <a:endParaRPr lang="en-US"/>
        </a:p>
      </dgm:t>
    </dgm:pt>
    <dgm:pt modelId="{AD3C2FFF-2673-4F1B-8AD0-F45DDD3AB5E0}" type="pres">
      <dgm:prSet presAssocID="{8E0FBA17-179A-4B4F-91FB-F6721CC4A8CB}" presName="compositeShape" presStyleCnt="0">
        <dgm:presLayoutVars>
          <dgm:dir/>
          <dgm:resizeHandles/>
        </dgm:presLayoutVars>
      </dgm:prSet>
      <dgm:spPr/>
      <dgm:t>
        <a:bodyPr/>
        <a:lstStyle/>
        <a:p>
          <a:endParaRPr lang="en-US"/>
        </a:p>
      </dgm:t>
    </dgm:pt>
    <dgm:pt modelId="{A8EA276C-AC37-4320-BA59-60DDF4FA7D18}" type="pres">
      <dgm:prSet presAssocID="{8E0FBA17-179A-4B4F-91FB-F6721CC4A8CB}" presName="pyramid" presStyleLbl="node1" presStyleIdx="0" presStyleCnt="1">
        <dgm:style>
          <a:lnRef idx="0">
            <a:schemeClr val="accent2"/>
          </a:lnRef>
          <a:fillRef idx="3">
            <a:schemeClr val="accent2"/>
          </a:fillRef>
          <a:effectRef idx="3">
            <a:schemeClr val="accent2"/>
          </a:effectRef>
          <a:fontRef idx="minor">
            <a:schemeClr val="lt1"/>
          </a:fontRef>
        </dgm:style>
      </dgm:prSet>
      <dgm:spPr/>
    </dgm:pt>
    <dgm:pt modelId="{9075B926-B751-470D-95DC-560646C69090}" type="pres">
      <dgm:prSet presAssocID="{8E0FBA17-179A-4B4F-91FB-F6721CC4A8CB}" presName="theList" presStyleCnt="0"/>
      <dgm:spPr/>
    </dgm:pt>
    <dgm:pt modelId="{EBAB3C77-6016-49F6-8C9E-EDBEF4B32205}" type="pres">
      <dgm:prSet presAssocID="{DB128A23-2B6E-4DF5-8E94-5A47C1475C67}" presName="aNode" presStyleLbl="fgAcc1" presStyleIdx="0" presStyleCnt="8" custScaleX="157757">
        <dgm:presLayoutVars>
          <dgm:bulletEnabled val="1"/>
        </dgm:presLayoutVars>
      </dgm:prSet>
      <dgm:spPr/>
      <dgm:t>
        <a:bodyPr/>
        <a:lstStyle/>
        <a:p>
          <a:endParaRPr lang="en-US"/>
        </a:p>
      </dgm:t>
    </dgm:pt>
    <dgm:pt modelId="{EE87FA99-99B7-43EA-A92E-240E4B87B34B}" type="pres">
      <dgm:prSet presAssocID="{DB128A23-2B6E-4DF5-8E94-5A47C1475C67}" presName="aSpace" presStyleCnt="0"/>
      <dgm:spPr/>
    </dgm:pt>
    <dgm:pt modelId="{DA061399-FD51-482A-90EC-78FA662F2931}" type="pres">
      <dgm:prSet presAssocID="{3720CF66-367D-4E87-9753-498C487A3BFA}" presName="aNode" presStyleLbl="fgAcc1" presStyleIdx="1" presStyleCnt="8" custScaleX="159159">
        <dgm:presLayoutVars>
          <dgm:bulletEnabled val="1"/>
        </dgm:presLayoutVars>
      </dgm:prSet>
      <dgm:spPr/>
      <dgm:t>
        <a:bodyPr/>
        <a:lstStyle/>
        <a:p>
          <a:endParaRPr lang="en-US"/>
        </a:p>
      </dgm:t>
    </dgm:pt>
    <dgm:pt modelId="{0A298ABB-6483-49B8-8512-19E6D30AB0A1}" type="pres">
      <dgm:prSet presAssocID="{3720CF66-367D-4E87-9753-498C487A3BFA}" presName="aSpace" presStyleCnt="0"/>
      <dgm:spPr/>
    </dgm:pt>
    <dgm:pt modelId="{BC611B73-BA4F-4880-AF19-B6F0B5FCDE12}" type="pres">
      <dgm:prSet presAssocID="{3C564D4E-4007-454B-B53C-4D10CFA31674}" presName="aNode" presStyleLbl="fgAcc1" presStyleIdx="2" presStyleCnt="8" custScaleX="158654">
        <dgm:presLayoutVars>
          <dgm:bulletEnabled val="1"/>
        </dgm:presLayoutVars>
      </dgm:prSet>
      <dgm:spPr/>
      <dgm:t>
        <a:bodyPr/>
        <a:lstStyle/>
        <a:p>
          <a:endParaRPr lang="en-US"/>
        </a:p>
      </dgm:t>
    </dgm:pt>
    <dgm:pt modelId="{570CA27B-D6FF-4410-BDD0-EAC8CC98BA0C}" type="pres">
      <dgm:prSet presAssocID="{3C564D4E-4007-454B-B53C-4D10CFA31674}" presName="aSpace" presStyleCnt="0"/>
      <dgm:spPr/>
    </dgm:pt>
    <dgm:pt modelId="{79EF297F-1347-4F1A-A5C0-CAB917A8EB92}" type="pres">
      <dgm:prSet presAssocID="{46BF26B6-E9CA-44D8-8DA7-477DB249D542}" presName="aNode" presStyleLbl="fgAcc1" presStyleIdx="3" presStyleCnt="8" custScaleX="158654" custLinFactNeighborX="401" custLinFactNeighborY="36605">
        <dgm:presLayoutVars>
          <dgm:bulletEnabled val="1"/>
        </dgm:presLayoutVars>
      </dgm:prSet>
      <dgm:spPr/>
      <dgm:t>
        <a:bodyPr/>
        <a:lstStyle/>
        <a:p>
          <a:endParaRPr lang="en-US"/>
        </a:p>
      </dgm:t>
    </dgm:pt>
    <dgm:pt modelId="{05DEF824-7111-4F7A-9803-AA935DDF2E71}" type="pres">
      <dgm:prSet presAssocID="{46BF26B6-E9CA-44D8-8DA7-477DB249D542}" presName="aSpace" presStyleCnt="0"/>
      <dgm:spPr/>
    </dgm:pt>
    <dgm:pt modelId="{AF835FF5-7D61-47DA-8F47-8DB6EDFCC2CF}" type="pres">
      <dgm:prSet presAssocID="{BA81C564-6351-48B7-98E9-873C0863B017}" presName="aNode" presStyleLbl="fgAcc1" presStyleIdx="4" presStyleCnt="8" custScaleX="158654">
        <dgm:presLayoutVars>
          <dgm:bulletEnabled val="1"/>
        </dgm:presLayoutVars>
      </dgm:prSet>
      <dgm:spPr/>
      <dgm:t>
        <a:bodyPr/>
        <a:lstStyle/>
        <a:p>
          <a:endParaRPr lang="en-US"/>
        </a:p>
      </dgm:t>
    </dgm:pt>
    <dgm:pt modelId="{536CC8B1-A94C-416D-B1E2-23C303034794}" type="pres">
      <dgm:prSet presAssocID="{BA81C564-6351-48B7-98E9-873C0863B017}" presName="aSpace" presStyleCnt="0"/>
      <dgm:spPr/>
    </dgm:pt>
    <dgm:pt modelId="{13E31F91-3EDD-4532-9794-33DC34EAA7E2}" type="pres">
      <dgm:prSet presAssocID="{CF651FA0-43B9-4B54-98B4-CF3EECFD60C0}" presName="aNode" presStyleLbl="fgAcc1" presStyleIdx="5" presStyleCnt="8" custScaleX="158654">
        <dgm:presLayoutVars>
          <dgm:bulletEnabled val="1"/>
        </dgm:presLayoutVars>
      </dgm:prSet>
      <dgm:spPr/>
      <dgm:t>
        <a:bodyPr/>
        <a:lstStyle/>
        <a:p>
          <a:endParaRPr lang="en-US"/>
        </a:p>
      </dgm:t>
    </dgm:pt>
    <dgm:pt modelId="{44AD2991-836B-4BD3-B305-6FBD4479DD6C}" type="pres">
      <dgm:prSet presAssocID="{CF651FA0-43B9-4B54-98B4-CF3EECFD60C0}" presName="aSpace" presStyleCnt="0"/>
      <dgm:spPr/>
    </dgm:pt>
    <dgm:pt modelId="{2E94484C-7AF2-4EE5-81C0-D1D200EA2FE8}" type="pres">
      <dgm:prSet presAssocID="{E6566385-ECC1-44EE-B5BA-EFDEFA44AEE7}" presName="aNode" presStyleLbl="fgAcc1" presStyleIdx="6" presStyleCnt="8" custScaleX="158654">
        <dgm:presLayoutVars>
          <dgm:bulletEnabled val="1"/>
        </dgm:presLayoutVars>
      </dgm:prSet>
      <dgm:spPr/>
      <dgm:t>
        <a:bodyPr/>
        <a:lstStyle/>
        <a:p>
          <a:endParaRPr lang="en-US"/>
        </a:p>
      </dgm:t>
    </dgm:pt>
    <dgm:pt modelId="{45C75963-F907-4A05-A0FB-232826EC7BFD}" type="pres">
      <dgm:prSet presAssocID="{E6566385-ECC1-44EE-B5BA-EFDEFA44AEE7}" presName="aSpace" presStyleCnt="0"/>
      <dgm:spPr/>
    </dgm:pt>
    <dgm:pt modelId="{8444AF91-F76C-4E09-B440-A63116192F6F}" type="pres">
      <dgm:prSet presAssocID="{CC427B39-BEA4-496E-B427-6C0C4EA66EAF}" presName="aNode" presStyleLbl="fgAcc1" presStyleIdx="7" presStyleCnt="8" custScaleX="158654">
        <dgm:presLayoutVars>
          <dgm:bulletEnabled val="1"/>
        </dgm:presLayoutVars>
      </dgm:prSet>
      <dgm:spPr/>
      <dgm:t>
        <a:bodyPr/>
        <a:lstStyle/>
        <a:p>
          <a:endParaRPr lang="en-US"/>
        </a:p>
      </dgm:t>
    </dgm:pt>
    <dgm:pt modelId="{EE2EAB33-9213-470E-9A8A-1829DF585870}" type="pres">
      <dgm:prSet presAssocID="{CC427B39-BEA4-496E-B427-6C0C4EA66EAF}" presName="aSpace" presStyleCnt="0"/>
      <dgm:spPr/>
    </dgm:pt>
  </dgm:ptLst>
  <dgm:cxnLst>
    <dgm:cxn modelId="{DAA7FFE0-3D1D-4DC1-A342-36BDD08C9C4C}" type="presOf" srcId="{BA81C564-6351-48B7-98E9-873C0863B017}" destId="{AF835FF5-7D61-47DA-8F47-8DB6EDFCC2CF}" srcOrd="0" destOrd="0" presId="urn:microsoft.com/office/officeart/2005/8/layout/pyramid2"/>
    <dgm:cxn modelId="{2E043750-06CB-4062-AE93-E43E8274447F}" srcId="{8E0FBA17-179A-4B4F-91FB-F6721CC4A8CB}" destId="{3720CF66-367D-4E87-9753-498C487A3BFA}" srcOrd="1" destOrd="0" parTransId="{42F44C23-5EEF-42E2-814B-53C8EE6FB003}" sibTransId="{A9606287-22E3-4364-B25F-97281D3DB44D}"/>
    <dgm:cxn modelId="{217E4A28-35CF-4495-9B70-1436415665CC}" srcId="{8E0FBA17-179A-4B4F-91FB-F6721CC4A8CB}" destId="{E6566385-ECC1-44EE-B5BA-EFDEFA44AEE7}" srcOrd="6" destOrd="0" parTransId="{426D5471-7024-4A31-898B-A949E178FB6D}" sibTransId="{4BEACBCE-B29D-40CC-A5DD-65B3ED792C8A}"/>
    <dgm:cxn modelId="{C65BF74A-2204-4F19-8329-85DEA6ABFDCC}" srcId="{8E0FBA17-179A-4B4F-91FB-F6721CC4A8CB}" destId="{46BF26B6-E9CA-44D8-8DA7-477DB249D542}" srcOrd="3" destOrd="0" parTransId="{35F83DAB-F13D-474D-A819-B3355299889C}" sibTransId="{089A5478-9343-4BF2-8064-563392936B4C}"/>
    <dgm:cxn modelId="{29B3827C-57F1-41EA-B32A-2D0E59C2C3C4}" srcId="{8E0FBA17-179A-4B4F-91FB-F6721CC4A8CB}" destId="{DB128A23-2B6E-4DF5-8E94-5A47C1475C67}" srcOrd="0" destOrd="0" parTransId="{1E8DBBAE-BF55-4D09-82DB-534AD22A596F}" sibTransId="{6B352183-5EE1-45A4-A694-0F141A4019EB}"/>
    <dgm:cxn modelId="{D562AF15-2D64-4A48-872D-84E070FD4DF2}" type="presOf" srcId="{3C564D4E-4007-454B-B53C-4D10CFA31674}" destId="{BC611B73-BA4F-4880-AF19-B6F0B5FCDE12}" srcOrd="0" destOrd="0" presId="urn:microsoft.com/office/officeart/2005/8/layout/pyramid2"/>
    <dgm:cxn modelId="{01CCF8F3-1826-434B-913E-FE21F979DFFB}" type="presOf" srcId="{E6566385-ECC1-44EE-B5BA-EFDEFA44AEE7}" destId="{2E94484C-7AF2-4EE5-81C0-D1D200EA2FE8}" srcOrd="0" destOrd="0" presId="urn:microsoft.com/office/officeart/2005/8/layout/pyramid2"/>
    <dgm:cxn modelId="{0862EA82-40F2-402F-B39B-EC4AF5249F20}" type="presOf" srcId="{DB128A23-2B6E-4DF5-8E94-5A47C1475C67}" destId="{EBAB3C77-6016-49F6-8C9E-EDBEF4B32205}" srcOrd="0" destOrd="0" presId="urn:microsoft.com/office/officeart/2005/8/layout/pyramid2"/>
    <dgm:cxn modelId="{4345205C-24BE-48C9-ACA8-91D69E367934}" type="presOf" srcId="{CC427B39-BEA4-496E-B427-6C0C4EA66EAF}" destId="{8444AF91-F76C-4E09-B440-A63116192F6F}" srcOrd="0" destOrd="0" presId="urn:microsoft.com/office/officeart/2005/8/layout/pyramid2"/>
    <dgm:cxn modelId="{8DEC4903-AED5-4C74-87C8-CB687FC79C87}" srcId="{8E0FBA17-179A-4B4F-91FB-F6721CC4A8CB}" destId="{CC427B39-BEA4-496E-B427-6C0C4EA66EAF}" srcOrd="7" destOrd="0" parTransId="{2B746D89-9C65-4238-93C1-AF460A881943}" sibTransId="{F5D12C38-3B59-43B9-8BE6-5A82FC9534EB}"/>
    <dgm:cxn modelId="{A9CD67BE-95B4-490B-A437-71BF783D3BAC}" srcId="{8E0FBA17-179A-4B4F-91FB-F6721CC4A8CB}" destId="{CF651FA0-43B9-4B54-98B4-CF3EECFD60C0}" srcOrd="5" destOrd="0" parTransId="{3253A041-B1E6-4A16-8010-5EC9EE2726C8}" sibTransId="{601286B1-596F-42DE-AC9B-ED891FECD3CB}"/>
    <dgm:cxn modelId="{5CD154BE-1FC0-4000-B81E-705F1E879F06}" srcId="{8E0FBA17-179A-4B4F-91FB-F6721CC4A8CB}" destId="{BA81C564-6351-48B7-98E9-873C0863B017}" srcOrd="4" destOrd="0" parTransId="{A3CA7FDE-95C3-433F-94D9-A9B1D4FBD23B}" sibTransId="{A3E41CC5-3C2B-4F2F-AC0F-EA445B3C54A3}"/>
    <dgm:cxn modelId="{79E7EB9F-6BDC-464B-9F17-856288EBEA97}" type="presOf" srcId="{3720CF66-367D-4E87-9753-498C487A3BFA}" destId="{DA061399-FD51-482A-90EC-78FA662F2931}" srcOrd="0" destOrd="0" presId="urn:microsoft.com/office/officeart/2005/8/layout/pyramid2"/>
    <dgm:cxn modelId="{F23BE262-EE83-406E-ADDE-061D9B82C7FE}" srcId="{8E0FBA17-179A-4B4F-91FB-F6721CC4A8CB}" destId="{3C564D4E-4007-454B-B53C-4D10CFA31674}" srcOrd="2" destOrd="0" parTransId="{595F2AE2-EF79-49F7-B1CE-7549D3DA6EBF}" sibTransId="{8ADEE17E-A92A-4C1F-8FA7-F7341D49C142}"/>
    <dgm:cxn modelId="{B1DB9B4D-0C9E-46A2-80D3-95D90AD97E3B}" type="presOf" srcId="{46BF26B6-E9CA-44D8-8DA7-477DB249D542}" destId="{79EF297F-1347-4F1A-A5C0-CAB917A8EB92}" srcOrd="0" destOrd="0" presId="urn:microsoft.com/office/officeart/2005/8/layout/pyramid2"/>
    <dgm:cxn modelId="{1EB24BED-F469-4A94-874D-9ADDAD94A346}" type="presOf" srcId="{8E0FBA17-179A-4B4F-91FB-F6721CC4A8CB}" destId="{AD3C2FFF-2673-4F1B-8AD0-F45DDD3AB5E0}" srcOrd="0" destOrd="0" presId="urn:microsoft.com/office/officeart/2005/8/layout/pyramid2"/>
    <dgm:cxn modelId="{7DE0DEBF-C784-4D01-B6ED-F71DDBAC2374}" type="presOf" srcId="{CF651FA0-43B9-4B54-98B4-CF3EECFD60C0}" destId="{13E31F91-3EDD-4532-9794-33DC34EAA7E2}" srcOrd="0" destOrd="0" presId="urn:microsoft.com/office/officeart/2005/8/layout/pyramid2"/>
    <dgm:cxn modelId="{7A9BCA83-F997-4A50-BC4C-C7EDDF5011DC}" type="presParOf" srcId="{AD3C2FFF-2673-4F1B-8AD0-F45DDD3AB5E0}" destId="{A8EA276C-AC37-4320-BA59-60DDF4FA7D18}" srcOrd="0" destOrd="0" presId="urn:microsoft.com/office/officeart/2005/8/layout/pyramid2"/>
    <dgm:cxn modelId="{9323D731-9A4C-4F4E-B508-CD0788D753C5}" type="presParOf" srcId="{AD3C2FFF-2673-4F1B-8AD0-F45DDD3AB5E0}" destId="{9075B926-B751-470D-95DC-560646C69090}" srcOrd="1" destOrd="0" presId="urn:microsoft.com/office/officeart/2005/8/layout/pyramid2"/>
    <dgm:cxn modelId="{A33960BD-901C-402F-B588-B8FF58247F9F}" type="presParOf" srcId="{9075B926-B751-470D-95DC-560646C69090}" destId="{EBAB3C77-6016-49F6-8C9E-EDBEF4B32205}" srcOrd="0" destOrd="0" presId="urn:microsoft.com/office/officeart/2005/8/layout/pyramid2"/>
    <dgm:cxn modelId="{6F5CAAF6-75A8-4651-AC22-CAB6F84FAC5E}" type="presParOf" srcId="{9075B926-B751-470D-95DC-560646C69090}" destId="{EE87FA99-99B7-43EA-A92E-240E4B87B34B}" srcOrd="1" destOrd="0" presId="urn:microsoft.com/office/officeart/2005/8/layout/pyramid2"/>
    <dgm:cxn modelId="{F654BD27-204C-45CE-BF43-67E1587B738E}" type="presParOf" srcId="{9075B926-B751-470D-95DC-560646C69090}" destId="{DA061399-FD51-482A-90EC-78FA662F2931}" srcOrd="2" destOrd="0" presId="urn:microsoft.com/office/officeart/2005/8/layout/pyramid2"/>
    <dgm:cxn modelId="{DBA9F843-8E22-4C73-AFA5-02E5D90FC8EF}" type="presParOf" srcId="{9075B926-B751-470D-95DC-560646C69090}" destId="{0A298ABB-6483-49B8-8512-19E6D30AB0A1}" srcOrd="3" destOrd="0" presId="urn:microsoft.com/office/officeart/2005/8/layout/pyramid2"/>
    <dgm:cxn modelId="{642A01B8-B1F4-41B3-B4FC-DF59ED6D117B}" type="presParOf" srcId="{9075B926-B751-470D-95DC-560646C69090}" destId="{BC611B73-BA4F-4880-AF19-B6F0B5FCDE12}" srcOrd="4" destOrd="0" presId="urn:microsoft.com/office/officeart/2005/8/layout/pyramid2"/>
    <dgm:cxn modelId="{42E369DB-CC6B-4EDA-9E68-DEBC07C37FE8}" type="presParOf" srcId="{9075B926-B751-470D-95DC-560646C69090}" destId="{570CA27B-D6FF-4410-BDD0-EAC8CC98BA0C}" srcOrd="5" destOrd="0" presId="urn:microsoft.com/office/officeart/2005/8/layout/pyramid2"/>
    <dgm:cxn modelId="{FB839FD9-58D8-40A8-93A6-F5D7F69715DF}" type="presParOf" srcId="{9075B926-B751-470D-95DC-560646C69090}" destId="{79EF297F-1347-4F1A-A5C0-CAB917A8EB92}" srcOrd="6" destOrd="0" presId="urn:microsoft.com/office/officeart/2005/8/layout/pyramid2"/>
    <dgm:cxn modelId="{84D7006C-6C98-4565-926C-1E618C275D93}" type="presParOf" srcId="{9075B926-B751-470D-95DC-560646C69090}" destId="{05DEF824-7111-4F7A-9803-AA935DDF2E71}" srcOrd="7" destOrd="0" presId="urn:microsoft.com/office/officeart/2005/8/layout/pyramid2"/>
    <dgm:cxn modelId="{F3CAFCCA-BE86-450C-9CD8-F05A36391D78}" type="presParOf" srcId="{9075B926-B751-470D-95DC-560646C69090}" destId="{AF835FF5-7D61-47DA-8F47-8DB6EDFCC2CF}" srcOrd="8" destOrd="0" presId="urn:microsoft.com/office/officeart/2005/8/layout/pyramid2"/>
    <dgm:cxn modelId="{244F2992-E081-446F-AAC5-7984968B8084}" type="presParOf" srcId="{9075B926-B751-470D-95DC-560646C69090}" destId="{536CC8B1-A94C-416D-B1E2-23C303034794}" srcOrd="9" destOrd="0" presId="urn:microsoft.com/office/officeart/2005/8/layout/pyramid2"/>
    <dgm:cxn modelId="{0FA4827F-4E39-4AE1-BE24-2140681B3EBC}" type="presParOf" srcId="{9075B926-B751-470D-95DC-560646C69090}" destId="{13E31F91-3EDD-4532-9794-33DC34EAA7E2}" srcOrd="10" destOrd="0" presId="urn:microsoft.com/office/officeart/2005/8/layout/pyramid2"/>
    <dgm:cxn modelId="{FDB83478-1563-4CEB-9387-74105D7E74F8}" type="presParOf" srcId="{9075B926-B751-470D-95DC-560646C69090}" destId="{44AD2991-836B-4BD3-B305-6FBD4479DD6C}" srcOrd="11" destOrd="0" presId="urn:microsoft.com/office/officeart/2005/8/layout/pyramid2"/>
    <dgm:cxn modelId="{6EE8A066-23B2-4A6E-AE94-986FB71EEC52}" type="presParOf" srcId="{9075B926-B751-470D-95DC-560646C69090}" destId="{2E94484C-7AF2-4EE5-81C0-D1D200EA2FE8}" srcOrd="12" destOrd="0" presId="urn:microsoft.com/office/officeart/2005/8/layout/pyramid2"/>
    <dgm:cxn modelId="{DD8A7A1F-C209-4EEC-B6C2-55340B1FD386}" type="presParOf" srcId="{9075B926-B751-470D-95DC-560646C69090}" destId="{45C75963-F907-4A05-A0FB-232826EC7BFD}" srcOrd="13" destOrd="0" presId="urn:microsoft.com/office/officeart/2005/8/layout/pyramid2"/>
    <dgm:cxn modelId="{6D760E3A-B6CD-4BAE-A643-E24A8915CAA5}" type="presParOf" srcId="{9075B926-B751-470D-95DC-560646C69090}" destId="{8444AF91-F76C-4E09-B440-A63116192F6F}" srcOrd="14" destOrd="0" presId="urn:microsoft.com/office/officeart/2005/8/layout/pyramid2"/>
    <dgm:cxn modelId="{44AE12EE-83DC-478F-8F20-6704E591DA72}" type="presParOf" srcId="{9075B926-B751-470D-95DC-560646C69090}" destId="{EE2EAB33-9213-470E-9A8A-1829DF585870}" srcOrd="15" destOrd="0" presId="urn:microsoft.com/office/officeart/2005/8/layout/pyramid2"/>
  </dgm:cxnLst>
  <dgm:bg/>
  <dgm:whole/>
</dgm:dataModel>
</file>

<file path=ppt/diagrams/data2.xml><?xml version="1.0" encoding="utf-8"?>
<dgm:dataModel xmlns:dgm="http://schemas.openxmlformats.org/drawingml/2006/diagram" xmlns:a="http://schemas.openxmlformats.org/drawingml/2006/main">
  <dgm:ptLst>
    <dgm:pt modelId="{CFA89232-304A-4A43-A341-58A0FBFBB998}" type="doc">
      <dgm:prSet loTypeId="urn:microsoft.com/office/officeart/2005/8/layout/vList3" loCatId="list" qsTypeId="urn:microsoft.com/office/officeart/2005/8/quickstyle/3d7" qsCatId="3D" csTypeId="urn:microsoft.com/office/officeart/2005/8/colors/colorful1" csCatId="colorful" phldr="1"/>
      <dgm:spPr/>
      <dgm:t>
        <a:bodyPr/>
        <a:lstStyle/>
        <a:p>
          <a:endParaRPr lang="en-US"/>
        </a:p>
      </dgm:t>
    </dgm:pt>
    <dgm:pt modelId="{F19F91F4-2A7A-44AD-A1EB-369E5DE58241}">
      <dgm:prSet/>
      <dgm:spPr/>
      <dgm:t>
        <a:bodyPr/>
        <a:lstStyle/>
        <a:p>
          <a:pPr rtl="0"/>
          <a:r>
            <a:rPr lang="en-US" b="1" dirty="0" smtClean="0">
              <a:latin typeface="Arial Black" pitchFamily="34" charset="0"/>
            </a:rPr>
            <a:t>Group v/s Team</a:t>
          </a:r>
          <a:endParaRPr lang="en-US" b="1" dirty="0">
            <a:latin typeface="Arial Black" pitchFamily="34" charset="0"/>
          </a:endParaRPr>
        </a:p>
      </dgm:t>
    </dgm:pt>
    <dgm:pt modelId="{E86199E0-FA7D-40FC-956A-C6E049A5D912}" type="parTrans" cxnId="{24E53F01-D042-46C6-92A1-63E291B4119D}">
      <dgm:prSet/>
      <dgm:spPr/>
      <dgm:t>
        <a:bodyPr/>
        <a:lstStyle/>
        <a:p>
          <a:endParaRPr lang="en-US"/>
        </a:p>
      </dgm:t>
    </dgm:pt>
    <dgm:pt modelId="{B08D7BBF-FE41-41D2-942C-259F4BFE090B}" type="sibTrans" cxnId="{24E53F01-D042-46C6-92A1-63E291B4119D}">
      <dgm:prSet/>
      <dgm:spPr/>
      <dgm:t>
        <a:bodyPr/>
        <a:lstStyle/>
        <a:p>
          <a:endParaRPr lang="en-US"/>
        </a:p>
      </dgm:t>
    </dgm:pt>
    <dgm:pt modelId="{C13B930B-62C4-4E59-BE91-79A009B76E07}" type="pres">
      <dgm:prSet presAssocID="{CFA89232-304A-4A43-A341-58A0FBFBB998}" presName="linearFlow" presStyleCnt="0">
        <dgm:presLayoutVars>
          <dgm:dir/>
          <dgm:resizeHandles val="exact"/>
        </dgm:presLayoutVars>
      </dgm:prSet>
      <dgm:spPr/>
      <dgm:t>
        <a:bodyPr/>
        <a:lstStyle/>
        <a:p>
          <a:endParaRPr lang="en-US"/>
        </a:p>
      </dgm:t>
    </dgm:pt>
    <dgm:pt modelId="{FB26619A-2F86-4D74-BEF5-345ED258C738}" type="pres">
      <dgm:prSet presAssocID="{F19F91F4-2A7A-44AD-A1EB-369E5DE58241}" presName="composite" presStyleCnt="0"/>
      <dgm:spPr/>
    </dgm:pt>
    <dgm:pt modelId="{BAEC8B0D-53FD-4E02-88CD-CD7CEA9CEEF7}" type="pres">
      <dgm:prSet presAssocID="{F19F91F4-2A7A-44AD-A1EB-369E5DE58241}" presName="imgShp" presStyleLbl="fgImgPlace1" presStyleIdx="0" presStyleCnt="1">
        <dgm:style>
          <a:lnRef idx="0">
            <a:schemeClr val="accent3"/>
          </a:lnRef>
          <a:fillRef idx="3">
            <a:schemeClr val="accent3"/>
          </a:fillRef>
          <a:effectRef idx="3">
            <a:schemeClr val="accent3"/>
          </a:effectRef>
          <a:fontRef idx="minor">
            <a:schemeClr val="lt1"/>
          </a:fontRef>
        </dgm:style>
      </dgm:prSet>
      <dgm:spPr>
        <a:blipFill rotWithShape="0">
          <a:blip xmlns:r="http://schemas.openxmlformats.org/officeDocument/2006/relationships" r:embed="rId1"/>
          <a:stretch>
            <a:fillRect/>
          </a:stretch>
        </a:blipFill>
      </dgm:spPr>
      <dgm:t>
        <a:bodyPr/>
        <a:lstStyle/>
        <a:p>
          <a:endParaRPr lang="en-US"/>
        </a:p>
      </dgm:t>
    </dgm:pt>
    <dgm:pt modelId="{381F1700-AC22-461E-AC53-5D7356136E68}" type="pres">
      <dgm:prSet presAssocID="{F19F91F4-2A7A-44AD-A1EB-369E5DE58241}" presName="txShp" presStyleLbl="node1" presStyleIdx="0" presStyleCnt="1">
        <dgm:presLayoutVars>
          <dgm:bulletEnabled val="1"/>
        </dgm:presLayoutVars>
      </dgm:prSet>
      <dgm:spPr/>
      <dgm:t>
        <a:bodyPr/>
        <a:lstStyle/>
        <a:p>
          <a:endParaRPr lang="en-US"/>
        </a:p>
      </dgm:t>
    </dgm:pt>
  </dgm:ptLst>
  <dgm:cxnLst>
    <dgm:cxn modelId="{44D0A5E8-92E4-4357-B1A5-3C6CACA933A1}" type="presOf" srcId="{CFA89232-304A-4A43-A341-58A0FBFBB998}" destId="{C13B930B-62C4-4E59-BE91-79A009B76E07}" srcOrd="0" destOrd="0" presId="urn:microsoft.com/office/officeart/2005/8/layout/vList3"/>
    <dgm:cxn modelId="{24E53F01-D042-46C6-92A1-63E291B4119D}" srcId="{CFA89232-304A-4A43-A341-58A0FBFBB998}" destId="{F19F91F4-2A7A-44AD-A1EB-369E5DE58241}" srcOrd="0" destOrd="0" parTransId="{E86199E0-FA7D-40FC-956A-C6E049A5D912}" sibTransId="{B08D7BBF-FE41-41D2-942C-259F4BFE090B}"/>
    <dgm:cxn modelId="{F3622905-5DDD-45FB-A3D4-6D5B55AF6489}" type="presOf" srcId="{F19F91F4-2A7A-44AD-A1EB-369E5DE58241}" destId="{381F1700-AC22-461E-AC53-5D7356136E68}" srcOrd="0" destOrd="0" presId="urn:microsoft.com/office/officeart/2005/8/layout/vList3"/>
    <dgm:cxn modelId="{89E9ABF4-F824-40BE-B756-C0ECB5E6EB37}" type="presParOf" srcId="{C13B930B-62C4-4E59-BE91-79A009B76E07}" destId="{FB26619A-2F86-4D74-BEF5-345ED258C738}" srcOrd="0" destOrd="0" presId="urn:microsoft.com/office/officeart/2005/8/layout/vList3"/>
    <dgm:cxn modelId="{9BDE6CA8-1D48-43A6-920B-13494E33E2AC}" type="presParOf" srcId="{FB26619A-2F86-4D74-BEF5-345ED258C738}" destId="{BAEC8B0D-53FD-4E02-88CD-CD7CEA9CEEF7}" srcOrd="0" destOrd="0" presId="urn:microsoft.com/office/officeart/2005/8/layout/vList3"/>
    <dgm:cxn modelId="{594A863C-C3EC-4563-8137-1DD671384D84}" type="presParOf" srcId="{FB26619A-2F86-4D74-BEF5-345ED258C738}" destId="{381F1700-AC22-461E-AC53-5D7356136E68}" srcOrd="1" destOrd="0" presId="urn:microsoft.com/office/officeart/2005/8/layout/vList3"/>
  </dgm:cxnLst>
  <dgm:bg/>
  <dgm:whole>
    <a:ln w="38100">
      <a:solidFill>
        <a:schemeClr val="accent5">
          <a:lumMod val="60000"/>
          <a:lumOff val="40000"/>
        </a:schemeClr>
      </a:solidFill>
    </a:ln>
  </dgm:whole>
</dgm:dataModel>
</file>

<file path=ppt/diagrams/data3.xml><?xml version="1.0" encoding="utf-8"?>
<dgm:dataModel xmlns:dgm="http://schemas.openxmlformats.org/drawingml/2006/diagram" xmlns:a="http://schemas.openxmlformats.org/drawingml/2006/main">
  <dgm:ptLst>
    <dgm:pt modelId="{6ED44A5B-B5A5-45A0-9BFD-FD502851EEA3}" type="doc">
      <dgm:prSet loTypeId="urn:microsoft.com/office/officeart/2005/8/layout/vList2" loCatId="list" qsTypeId="urn:microsoft.com/office/officeart/2005/8/quickstyle/3d8" qsCatId="3D" csTypeId="urn:microsoft.com/office/officeart/2005/8/colors/colorful1" csCatId="colorful" phldr="1"/>
      <dgm:spPr/>
      <dgm:t>
        <a:bodyPr/>
        <a:lstStyle/>
        <a:p>
          <a:endParaRPr lang="en-US"/>
        </a:p>
      </dgm:t>
    </dgm:pt>
    <dgm:pt modelId="{9FAB88C5-54A6-4042-A44A-578CF09E3603}">
      <dgm:prSet custT="1"/>
      <dgm:spPr/>
      <dgm:t>
        <a:bodyPr/>
        <a:lstStyle/>
        <a:p>
          <a:pPr algn="ctr" rtl="0"/>
          <a:r>
            <a:rPr lang="en-US" sz="4400" b="1" dirty="0" smtClean="0"/>
            <a:t>Why Teams?</a:t>
          </a:r>
          <a:endParaRPr lang="en-US" sz="4400" dirty="0"/>
        </a:p>
      </dgm:t>
    </dgm:pt>
    <dgm:pt modelId="{8F4FBF81-08E7-4350-937F-8A0A5C1D6723}" type="parTrans" cxnId="{F1D32F63-86CE-4A20-87A1-885C5233D766}">
      <dgm:prSet/>
      <dgm:spPr/>
      <dgm:t>
        <a:bodyPr/>
        <a:lstStyle/>
        <a:p>
          <a:endParaRPr lang="en-US"/>
        </a:p>
      </dgm:t>
    </dgm:pt>
    <dgm:pt modelId="{17BE8F50-6198-412D-8E53-F43E3C0AA387}" type="sibTrans" cxnId="{F1D32F63-86CE-4A20-87A1-885C5233D766}">
      <dgm:prSet/>
      <dgm:spPr/>
      <dgm:t>
        <a:bodyPr/>
        <a:lstStyle/>
        <a:p>
          <a:endParaRPr lang="en-US"/>
        </a:p>
      </dgm:t>
    </dgm:pt>
    <dgm:pt modelId="{42AAD97E-F9C9-4D13-88AB-421882047874}" type="pres">
      <dgm:prSet presAssocID="{6ED44A5B-B5A5-45A0-9BFD-FD502851EEA3}" presName="linear" presStyleCnt="0">
        <dgm:presLayoutVars>
          <dgm:animLvl val="lvl"/>
          <dgm:resizeHandles val="exact"/>
        </dgm:presLayoutVars>
      </dgm:prSet>
      <dgm:spPr/>
      <dgm:t>
        <a:bodyPr/>
        <a:lstStyle/>
        <a:p>
          <a:endParaRPr lang="en-US"/>
        </a:p>
      </dgm:t>
    </dgm:pt>
    <dgm:pt modelId="{EE2D0C7A-AC70-4329-A54B-8854F3D35B58}" type="pres">
      <dgm:prSet presAssocID="{9FAB88C5-54A6-4042-A44A-578CF09E3603}" presName="parentText" presStyleLbl="node1" presStyleIdx="0" presStyleCnt="1" custScaleY="70190">
        <dgm:presLayoutVars>
          <dgm:chMax val="0"/>
          <dgm:bulletEnabled val="1"/>
        </dgm:presLayoutVars>
      </dgm:prSet>
      <dgm:spPr/>
      <dgm:t>
        <a:bodyPr/>
        <a:lstStyle/>
        <a:p>
          <a:endParaRPr lang="en-US"/>
        </a:p>
      </dgm:t>
    </dgm:pt>
  </dgm:ptLst>
  <dgm:cxnLst>
    <dgm:cxn modelId="{CAF4A1E7-DE55-4C5A-B03E-A0D8C1954D97}" type="presOf" srcId="{9FAB88C5-54A6-4042-A44A-578CF09E3603}" destId="{EE2D0C7A-AC70-4329-A54B-8854F3D35B58}" srcOrd="0" destOrd="0" presId="urn:microsoft.com/office/officeart/2005/8/layout/vList2"/>
    <dgm:cxn modelId="{F1D32F63-86CE-4A20-87A1-885C5233D766}" srcId="{6ED44A5B-B5A5-45A0-9BFD-FD502851EEA3}" destId="{9FAB88C5-54A6-4042-A44A-578CF09E3603}" srcOrd="0" destOrd="0" parTransId="{8F4FBF81-08E7-4350-937F-8A0A5C1D6723}" sibTransId="{17BE8F50-6198-412D-8E53-F43E3C0AA387}"/>
    <dgm:cxn modelId="{60D5EBE7-F292-4C09-8E71-AA536C1A6FE2}" type="presOf" srcId="{6ED44A5B-B5A5-45A0-9BFD-FD502851EEA3}" destId="{42AAD97E-F9C9-4D13-88AB-421882047874}" srcOrd="0" destOrd="0" presId="urn:microsoft.com/office/officeart/2005/8/layout/vList2"/>
    <dgm:cxn modelId="{F0CC10C6-034E-4720-BB5F-7AAD94EAFF15}" type="presParOf" srcId="{42AAD97E-F9C9-4D13-88AB-421882047874}" destId="{EE2D0C7A-AC70-4329-A54B-8854F3D35B58}"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ABD3793A-9E22-4108-BEA5-B596F3463FDA}"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n-US"/>
        </a:p>
      </dgm:t>
    </dgm:pt>
    <dgm:pt modelId="{5F9431A0-3FFC-4CBB-B43F-F0366D2F5BE4}">
      <dgm:prSet/>
      <dgm:spPr>
        <a:solidFill>
          <a:schemeClr val="accent2">
            <a:lumMod val="40000"/>
            <a:lumOff val="60000"/>
          </a:schemeClr>
        </a:solidFill>
      </dgm:spPr>
      <dgm:t>
        <a:bodyPr/>
        <a:lstStyle/>
        <a:p>
          <a:pPr rtl="0"/>
          <a:r>
            <a:rPr lang="en-US" b="1" dirty="0" smtClean="0"/>
            <a:t>Completing an assignment is time consuming and intellectually challenging </a:t>
          </a:r>
          <a:endParaRPr lang="en-US" dirty="0"/>
        </a:p>
      </dgm:t>
    </dgm:pt>
    <dgm:pt modelId="{17E26DC2-1010-4D2A-B760-C842AA8922D7}" type="parTrans" cxnId="{E95644CB-5928-451F-A85D-A2D4F0DA9E15}">
      <dgm:prSet/>
      <dgm:spPr/>
      <dgm:t>
        <a:bodyPr/>
        <a:lstStyle/>
        <a:p>
          <a:endParaRPr lang="en-US"/>
        </a:p>
      </dgm:t>
    </dgm:pt>
    <dgm:pt modelId="{1C037BF2-BB80-451A-96FF-14A654C49240}" type="sibTrans" cxnId="{E95644CB-5928-451F-A85D-A2D4F0DA9E15}">
      <dgm:prSet/>
      <dgm:spPr/>
      <dgm:t>
        <a:bodyPr/>
        <a:lstStyle/>
        <a:p>
          <a:endParaRPr lang="en-US"/>
        </a:p>
      </dgm:t>
    </dgm:pt>
    <dgm:pt modelId="{481C7753-17C3-4545-BBDC-5B8DB27C166C}">
      <dgm:prSet/>
      <dgm:spPr>
        <a:solidFill>
          <a:srgbClr val="E23A1E"/>
        </a:solidFill>
      </dgm:spPr>
      <dgm:t>
        <a:bodyPr/>
        <a:lstStyle/>
        <a:p>
          <a:pPr rtl="0"/>
          <a:r>
            <a:rPr lang="en-US" b="1" dirty="0" smtClean="0"/>
            <a:t>When several people use their skills and knowledge together, the result should be a better output </a:t>
          </a:r>
          <a:endParaRPr lang="en-US" dirty="0"/>
        </a:p>
      </dgm:t>
    </dgm:pt>
    <dgm:pt modelId="{B5B855DD-BBB3-47AB-BFBB-2A1706B0625E}" type="parTrans" cxnId="{B0A3B826-D3B7-4AC9-8718-2C0102D05848}">
      <dgm:prSet/>
      <dgm:spPr/>
      <dgm:t>
        <a:bodyPr/>
        <a:lstStyle/>
        <a:p>
          <a:endParaRPr lang="en-US"/>
        </a:p>
      </dgm:t>
    </dgm:pt>
    <dgm:pt modelId="{600527DA-C20D-4531-B90D-86849FE106AA}" type="sibTrans" cxnId="{B0A3B826-D3B7-4AC9-8718-2C0102D05848}">
      <dgm:prSet/>
      <dgm:spPr/>
      <dgm:t>
        <a:bodyPr/>
        <a:lstStyle/>
        <a:p>
          <a:endParaRPr lang="en-US"/>
        </a:p>
      </dgm:t>
    </dgm:pt>
    <dgm:pt modelId="{4AAE0B18-DAB2-4326-BEC4-5BD864AC83AE}">
      <dgm:prSet/>
      <dgm:spPr>
        <a:solidFill>
          <a:schemeClr val="accent4">
            <a:lumMod val="60000"/>
            <a:lumOff val="40000"/>
          </a:schemeClr>
        </a:solidFill>
      </dgm:spPr>
      <dgm:t>
        <a:bodyPr/>
        <a:lstStyle/>
        <a:p>
          <a:pPr rtl="0"/>
          <a:r>
            <a:rPr lang="en-US" b="1" dirty="0" smtClean="0"/>
            <a:t>People working together can sustain the enthusiasm and lend support needed to complete a task.</a:t>
          </a:r>
          <a:endParaRPr lang="en-US" dirty="0"/>
        </a:p>
      </dgm:t>
    </dgm:pt>
    <dgm:pt modelId="{F7EDE5BC-8A5D-4EBB-A15E-B2B2B0DC0365}" type="parTrans" cxnId="{62D8D6E0-3B6B-48E8-A57F-842FF8221F37}">
      <dgm:prSet/>
      <dgm:spPr/>
      <dgm:t>
        <a:bodyPr/>
        <a:lstStyle/>
        <a:p>
          <a:endParaRPr lang="en-US"/>
        </a:p>
      </dgm:t>
    </dgm:pt>
    <dgm:pt modelId="{377D7798-6E9C-47BC-85BF-E37695569218}" type="sibTrans" cxnId="{62D8D6E0-3B6B-48E8-A57F-842FF8221F37}">
      <dgm:prSet/>
      <dgm:spPr/>
      <dgm:t>
        <a:bodyPr/>
        <a:lstStyle/>
        <a:p>
          <a:endParaRPr lang="en-US"/>
        </a:p>
      </dgm:t>
    </dgm:pt>
    <dgm:pt modelId="{4426AFD3-C8CA-4723-9BA3-16F396649D27}" type="pres">
      <dgm:prSet presAssocID="{ABD3793A-9E22-4108-BEA5-B596F3463FDA}" presName="Name0" presStyleCnt="0">
        <dgm:presLayoutVars>
          <dgm:chMax val="7"/>
          <dgm:dir/>
          <dgm:animLvl val="lvl"/>
          <dgm:resizeHandles val="exact"/>
        </dgm:presLayoutVars>
      </dgm:prSet>
      <dgm:spPr/>
      <dgm:t>
        <a:bodyPr/>
        <a:lstStyle/>
        <a:p>
          <a:endParaRPr lang="en-US"/>
        </a:p>
      </dgm:t>
    </dgm:pt>
    <dgm:pt modelId="{DDDF920C-D1D5-4324-8F2E-164B4AD3E7B9}" type="pres">
      <dgm:prSet presAssocID="{5F9431A0-3FFC-4CBB-B43F-F0366D2F5BE4}" presName="circle1" presStyleLbl="node1" presStyleIdx="0" presStyleCnt="3"/>
      <dgm:spPr/>
    </dgm:pt>
    <dgm:pt modelId="{9077D30C-2C11-4DCF-9033-A61B28B1C04F}" type="pres">
      <dgm:prSet presAssocID="{5F9431A0-3FFC-4CBB-B43F-F0366D2F5BE4}" presName="space" presStyleCnt="0"/>
      <dgm:spPr/>
    </dgm:pt>
    <dgm:pt modelId="{A61DB58B-186B-46F7-BB31-E91ED19133A6}" type="pres">
      <dgm:prSet presAssocID="{5F9431A0-3FFC-4CBB-B43F-F0366D2F5BE4}" presName="rect1" presStyleLbl="alignAcc1" presStyleIdx="0" presStyleCnt="3"/>
      <dgm:spPr/>
      <dgm:t>
        <a:bodyPr/>
        <a:lstStyle/>
        <a:p>
          <a:endParaRPr lang="en-US"/>
        </a:p>
      </dgm:t>
    </dgm:pt>
    <dgm:pt modelId="{AC2A92B6-361A-4BBF-9CFC-F50E2691CD31}" type="pres">
      <dgm:prSet presAssocID="{481C7753-17C3-4545-BBDC-5B8DB27C166C}" presName="vertSpace2" presStyleLbl="node1" presStyleIdx="0" presStyleCnt="3"/>
      <dgm:spPr/>
    </dgm:pt>
    <dgm:pt modelId="{B9215F5D-D74A-40A8-8113-EEBB73A8AC92}" type="pres">
      <dgm:prSet presAssocID="{481C7753-17C3-4545-BBDC-5B8DB27C166C}" presName="circle2" presStyleLbl="node1" presStyleIdx="1" presStyleCnt="3"/>
      <dgm:spPr/>
    </dgm:pt>
    <dgm:pt modelId="{9F8C49C8-B4F5-4BC7-B852-DA2B84AD4D54}" type="pres">
      <dgm:prSet presAssocID="{481C7753-17C3-4545-BBDC-5B8DB27C166C}" presName="rect2" presStyleLbl="alignAcc1" presStyleIdx="1" presStyleCnt="3"/>
      <dgm:spPr/>
      <dgm:t>
        <a:bodyPr/>
        <a:lstStyle/>
        <a:p>
          <a:endParaRPr lang="en-US"/>
        </a:p>
      </dgm:t>
    </dgm:pt>
    <dgm:pt modelId="{F76B654E-9F95-4877-93C3-6E88A233AB29}" type="pres">
      <dgm:prSet presAssocID="{4AAE0B18-DAB2-4326-BEC4-5BD864AC83AE}" presName="vertSpace3" presStyleLbl="node1" presStyleIdx="1" presStyleCnt="3"/>
      <dgm:spPr/>
    </dgm:pt>
    <dgm:pt modelId="{FFA590E8-493D-4FA5-BF26-93AD8F093F0A}" type="pres">
      <dgm:prSet presAssocID="{4AAE0B18-DAB2-4326-BEC4-5BD864AC83AE}" presName="circle3" presStyleLbl="node1" presStyleIdx="2" presStyleCnt="3"/>
      <dgm:spPr/>
    </dgm:pt>
    <dgm:pt modelId="{8E0A1786-3E14-4E25-91EA-DB7D005FA870}" type="pres">
      <dgm:prSet presAssocID="{4AAE0B18-DAB2-4326-BEC4-5BD864AC83AE}" presName="rect3" presStyleLbl="alignAcc1" presStyleIdx="2" presStyleCnt="3"/>
      <dgm:spPr/>
      <dgm:t>
        <a:bodyPr/>
        <a:lstStyle/>
        <a:p>
          <a:endParaRPr lang="en-US"/>
        </a:p>
      </dgm:t>
    </dgm:pt>
    <dgm:pt modelId="{5593825B-A5F9-43C3-A2B3-F91476A4D292}" type="pres">
      <dgm:prSet presAssocID="{5F9431A0-3FFC-4CBB-B43F-F0366D2F5BE4}" presName="rect1ParTxNoCh" presStyleLbl="alignAcc1" presStyleIdx="2" presStyleCnt="3">
        <dgm:presLayoutVars>
          <dgm:chMax val="1"/>
          <dgm:bulletEnabled val="1"/>
        </dgm:presLayoutVars>
      </dgm:prSet>
      <dgm:spPr/>
      <dgm:t>
        <a:bodyPr/>
        <a:lstStyle/>
        <a:p>
          <a:endParaRPr lang="en-US"/>
        </a:p>
      </dgm:t>
    </dgm:pt>
    <dgm:pt modelId="{E91F9D9F-2189-4F72-85AE-D1B4BBA86ED0}" type="pres">
      <dgm:prSet presAssocID="{481C7753-17C3-4545-BBDC-5B8DB27C166C}" presName="rect2ParTxNoCh" presStyleLbl="alignAcc1" presStyleIdx="2" presStyleCnt="3">
        <dgm:presLayoutVars>
          <dgm:chMax val="1"/>
          <dgm:bulletEnabled val="1"/>
        </dgm:presLayoutVars>
      </dgm:prSet>
      <dgm:spPr/>
      <dgm:t>
        <a:bodyPr/>
        <a:lstStyle/>
        <a:p>
          <a:endParaRPr lang="en-US"/>
        </a:p>
      </dgm:t>
    </dgm:pt>
    <dgm:pt modelId="{92458ACD-158A-4AB9-A35F-F1C9EC57871F}" type="pres">
      <dgm:prSet presAssocID="{4AAE0B18-DAB2-4326-BEC4-5BD864AC83AE}" presName="rect3ParTxNoCh" presStyleLbl="alignAcc1" presStyleIdx="2" presStyleCnt="3">
        <dgm:presLayoutVars>
          <dgm:chMax val="1"/>
          <dgm:bulletEnabled val="1"/>
        </dgm:presLayoutVars>
      </dgm:prSet>
      <dgm:spPr/>
      <dgm:t>
        <a:bodyPr/>
        <a:lstStyle/>
        <a:p>
          <a:endParaRPr lang="en-US"/>
        </a:p>
      </dgm:t>
    </dgm:pt>
  </dgm:ptLst>
  <dgm:cxnLst>
    <dgm:cxn modelId="{A5C64D2A-D486-48F2-BCC9-D502A0BA75C0}" type="presOf" srcId="{481C7753-17C3-4545-BBDC-5B8DB27C166C}" destId="{E91F9D9F-2189-4F72-85AE-D1B4BBA86ED0}" srcOrd="1" destOrd="0" presId="urn:microsoft.com/office/officeart/2005/8/layout/target3"/>
    <dgm:cxn modelId="{B0A3B826-D3B7-4AC9-8718-2C0102D05848}" srcId="{ABD3793A-9E22-4108-BEA5-B596F3463FDA}" destId="{481C7753-17C3-4545-BBDC-5B8DB27C166C}" srcOrd="1" destOrd="0" parTransId="{B5B855DD-BBB3-47AB-BFBB-2A1706B0625E}" sibTransId="{600527DA-C20D-4531-B90D-86849FE106AA}"/>
    <dgm:cxn modelId="{67160784-C332-4721-9D94-0E80B573D592}" type="presOf" srcId="{ABD3793A-9E22-4108-BEA5-B596F3463FDA}" destId="{4426AFD3-C8CA-4723-9BA3-16F396649D27}" srcOrd="0" destOrd="0" presId="urn:microsoft.com/office/officeart/2005/8/layout/target3"/>
    <dgm:cxn modelId="{62D8D6E0-3B6B-48E8-A57F-842FF8221F37}" srcId="{ABD3793A-9E22-4108-BEA5-B596F3463FDA}" destId="{4AAE0B18-DAB2-4326-BEC4-5BD864AC83AE}" srcOrd="2" destOrd="0" parTransId="{F7EDE5BC-8A5D-4EBB-A15E-B2B2B0DC0365}" sibTransId="{377D7798-6E9C-47BC-85BF-E37695569218}"/>
    <dgm:cxn modelId="{48EF84B8-02B2-4F76-B722-A619C22FA4AB}" type="presOf" srcId="{4AAE0B18-DAB2-4326-BEC4-5BD864AC83AE}" destId="{92458ACD-158A-4AB9-A35F-F1C9EC57871F}" srcOrd="1" destOrd="0" presId="urn:microsoft.com/office/officeart/2005/8/layout/target3"/>
    <dgm:cxn modelId="{8B94F747-4E1E-46A6-9E00-04CBDD004CFD}" type="presOf" srcId="{5F9431A0-3FFC-4CBB-B43F-F0366D2F5BE4}" destId="{A61DB58B-186B-46F7-BB31-E91ED19133A6}" srcOrd="0" destOrd="0" presId="urn:microsoft.com/office/officeart/2005/8/layout/target3"/>
    <dgm:cxn modelId="{41B162AB-6611-4706-904C-04EC74F1B304}" type="presOf" srcId="{5F9431A0-3FFC-4CBB-B43F-F0366D2F5BE4}" destId="{5593825B-A5F9-43C3-A2B3-F91476A4D292}" srcOrd="1" destOrd="0" presId="urn:microsoft.com/office/officeart/2005/8/layout/target3"/>
    <dgm:cxn modelId="{E95644CB-5928-451F-A85D-A2D4F0DA9E15}" srcId="{ABD3793A-9E22-4108-BEA5-B596F3463FDA}" destId="{5F9431A0-3FFC-4CBB-B43F-F0366D2F5BE4}" srcOrd="0" destOrd="0" parTransId="{17E26DC2-1010-4D2A-B760-C842AA8922D7}" sibTransId="{1C037BF2-BB80-451A-96FF-14A654C49240}"/>
    <dgm:cxn modelId="{751B21C8-55C2-4ACE-9267-EA2AE07627E5}" type="presOf" srcId="{4AAE0B18-DAB2-4326-BEC4-5BD864AC83AE}" destId="{8E0A1786-3E14-4E25-91EA-DB7D005FA870}" srcOrd="0" destOrd="0" presId="urn:microsoft.com/office/officeart/2005/8/layout/target3"/>
    <dgm:cxn modelId="{6D8231F7-69A3-40E8-AB73-3D5FEC0EEBCF}" type="presOf" srcId="{481C7753-17C3-4545-BBDC-5B8DB27C166C}" destId="{9F8C49C8-B4F5-4BC7-B852-DA2B84AD4D54}" srcOrd="0" destOrd="0" presId="urn:microsoft.com/office/officeart/2005/8/layout/target3"/>
    <dgm:cxn modelId="{886545FC-C772-4A92-9194-CF65D87F6084}" type="presParOf" srcId="{4426AFD3-C8CA-4723-9BA3-16F396649D27}" destId="{DDDF920C-D1D5-4324-8F2E-164B4AD3E7B9}" srcOrd="0" destOrd="0" presId="urn:microsoft.com/office/officeart/2005/8/layout/target3"/>
    <dgm:cxn modelId="{D2B67984-A8EF-4A86-9B78-D2DB0049404A}" type="presParOf" srcId="{4426AFD3-C8CA-4723-9BA3-16F396649D27}" destId="{9077D30C-2C11-4DCF-9033-A61B28B1C04F}" srcOrd="1" destOrd="0" presId="urn:microsoft.com/office/officeart/2005/8/layout/target3"/>
    <dgm:cxn modelId="{801934DB-8463-42A3-8BB0-2150C1529CA0}" type="presParOf" srcId="{4426AFD3-C8CA-4723-9BA3-16F396649D27}" destId="{A61DB58B-186B-46F7-BB31-E91ED19133A6}" srcOrd="2" destOrd="0" presId="urn:microsoft.com/office/officeart/2005/8/layout/target3"/>
    <dgm:cxn modelId="{D0AE0C1D-93A1-409C-8AE9-21A8D55FD944}" type="presParOf" srcId="{4426AFD3-C8CA-4723-9BA3-16F396649D27}" destId="{AC2A92B6-361A-4BBF-9CFC-F50E2691CD31}" srcOrd="3" destOrd="0" presId="urn:microsoft.com/office/officeart/2005/8/layout/target3"/>
    <dgm:cxn modelId="{4FD47050-1AD7-4143-8C12-93A48751F891}" type="presParOf" srcId="{4426AFD3-C8CA-4723-9BA3-16F396649D27}" destId="{B9215F5D-D74A-40A8-8113-EEBB73A8AC92}" srcOrd="4" destOrd="0" presId="urn:microsoft.com/office/officeart/2005/8/layout/target3"/>
    <dgm:cxn modelId="{BCEB6B9C-A869-4969-A579-F7068DCEEB8F}" type="presParOf" srcId="{4426AFD3-C8CA-4723-9BA3-16F396649D27}" destId="{9F8C49C8-B4F5-4BC7-B852-DA2B84AD4D54}" srcOrd="5" destOrd="0" presId="urn:microsoft.com/office/officeart/2005/8/layout/target3"/>
    <dgm:cxn modelId="{C4CC3D45-D6DA-44F1-A225-D451ED3B0400}" type="presParOf" srcId="{4426AFD3-C8CA-4723-9BA3-16F396649D27}" destId="{F76B654E-9F95-4877-93C3-6E88A233AB29}" srcOrd="6" destOrd="0" presId="urn:microsoft.com/office/officeart/2005/8/layout/target3"/>
    <dgm:cxn modelId="{34106D9C-3E2F-4EE2-BC0C-0156154C3BD0}" type="presParOf" srcId="{4426AFD3-C8CA-4723-9BA3-16F396649D27}" destId="{FFA590E8-493D-4FA5-BF26-93AD8F093F0A}" srcOrd="7" destOrd="0" presId="urn:microsoft.com/office/officeart/2005/8/layout/target3"/>
    <dgm:cxn modelId="{44D623CA-A690-4079-86DA-284D79D613B3}" type="presParOf" srcId="{4426AFD3-C8CA-4723-9BA3-16F396649D27}" destId="{8E0A1786-3E14-4E25-91EA-DB7D005FA870}" srcOrd="8" destOrd="0" presId="urn:microsoft.com/office/officeart/2005/8/layout/target3"/>
    <dgm:cxn modelId="{856602DA-18D1-4D99-A6E8-9AB7AF0D3306}" type="presParOf" srcId="{4426AFD3-C8CA-4723-9BA3-16F396649D27}" destId="{5593825B-A5F9-43C3-A2B3-F91476A4D292}" srcOrd="9" destOrd="0" presId="urn:microsoft.com/office/officeart/2005/8/layout/target3"/>
    <dgm:cxn modelId="{10873DC3-5E4F-4534-9260-EBDC757AFFBA}" type="presParOf" srcId="{4426AFD3-C8CA-4723-9BA3-16F396649D27}" destId="{E91F9D9F-2189-4F72-85AE-D1B4BBA86ED0}" srcOrd="10" destOrd="0" presId="urn:microsoft.com/office/officeart/2005/8/layout/target3"/>
    <dgm:cxn modelId="{DFE6109B-AC3A-4842-8D02-ACC024B2AEE9}" type="presParOf" srcId="{4426AFD3-C8CA-4723-9BA3-16F396649D27}" destId="{92458ACD-158A-4AB9-A35F-F1C9EC57871F}" srcOrd="11" destOrd="0" presId="urn:microsoft.com/office/officeart/2005/8/layout/target3"/>
  </dgm:cxnLst>
  <dgm:bg/>
  <dgm:whole/>
</dgm:dataModel>
</file>

<file path=ppt/diagrams/data5.xml><?xml version="1.0" encoding="utf-8"?>
<dgm:dataModel xmlns:dgm="http://schemas.openxmlformats.org/drawingml/2006/diagram" xmlns:a="http://schemas.openxmlformats.org/drawingml/2006/main">
  <dgm:ptLst>
    <dgm:pt modelId="{41C38B86-EE9A-4388-BCCE-EB1A9020EECE}"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US"/>
        </a:p>
      </dgm:t>
    </dgm:pt>
    <dgm:pt modelId="{E01DB946-6683-4904-9A7A-F7BFA997B9FC}">
      <dgm:prSet custT="1"/>
      <dgm:spPr/>
      <dgm:t>
        <a:bodyPr/>
        <a:lstStyle/>
        <a:p>
          <a:pPr algn="ctr" rtl="0"/>
          <a:r>
            <a:rPr lang="en-US" sz="4400" b="1" dirty="0" smtClean="0"/>
            <a:t>How do Teams Work Best?</a:t>
          </a:r>
          <a:endParaRPr lang="en-US" sz="4400" dirty="0"/>
        </a:p>
      </dgm:t>
    </dgm:pt>
    <dgm:pt modelId="{3B708129-F851-4BE2-AD14-9ACD4D58E5DC}" type="parTrans" cxnId="{494E3286-C54F-40A7-BC3D-1CA9F4849B5C}">
      <dgm:prSet/>
      <dgm:spPr/>
      <dgm:t>
        <a:bodyPr/>
        <a:lstStyle/>
        <a:p>
          <a:endParaRPr lang="en-US"/>
        </a:p>
      </dgm:t>
    </dgm:pt>
    <dgm:pt modelId="{5D2E2CF8-123A-4DAC-938E-20E84A3277B1}" type="sibTrans" cxnId="{494E3286-C54F-40A7-BC3D-1CA9F4849B5C}">
      <dgm:prSet/>
      <dgm:spPr/>
      <dgm:t>
        <a:bodyPr/>
        <a:lstStyle/>
        <a:p>
          <a:endParaRPr lang="en-US"/>
        </a:p>
      </dgm:t>
    </dgm:pt>
    <dgm:pt modelId="{D3C64BC5-26E8-4BDE-A750-6091E326AA67}" type="pres">
      <dgm:prSet presAssocID="{41C38B86-EE9A-4388-BCCE-EB1A9020EECE}" presName="linear" presStyleCnt="0">
        <dgm:presLayoutVars>
          <dgm:animLvl val="lvl"/>
          <dgm:resizeHandles val="exact"/>
        </dgm:presLayoutVars>
      </dgm:prSet>
      <dgm:spPr/>
      <dgm:t>
        <a:bodyPr/>
        <a:lstStyle/>
        <a:p>
          <a:endParaRPr lang="en-US"/>
        </a:p>
      </dgm:t>
    </dgm:pt>
    <dgm:pt modelId="{671B1FF8-5CA6-4A58-95C5-B3C18345D667}" type="pres">
      <dgm:prSet presAssocID="{E01DB946-6683-4904-9A7A-F7BFA997B9FC}" presName="parentText" presStyleLbl="node1" presStyleIdx="0" presStyleCnt="1">
        <dgm:presLayoutVars>
          <dgm:chMax val="0"/>
          <dgm:bulletEnabled val="1"/>
        </dgm:presLayoutVars>
      </dgm:prSet>
      <dgm:spPr/>
      <dgm:t>
        <a:bodyPr/>
        <a:lstStyle/>
        <a:p>
          <a:endParaRPr lang="en-US"/>
        </a:p>
      </dgm:t>
    </dgm:pt>
  </dgm:ptLst>
  <dgm:cxnLst>
    <dgm:cxn modelId="{BE17B69C-368C-4BAA-8810-86ED7580D6BD}" type="presOf" srcId="{E01DB946-6683-4904-9A7A-F7BFA997B9FC}" destId="{671B1FF8-5CA6-4A58-95C5-B3C18345D667}" srcOrd="0" destOrd="0" presId="urn:microsoft.com/office/officeart/2005/8/layout/vList2"/>
    <dgm:cxn modelId="{F3D6C0E4-1EEF-488F-861C-F3666BB01A12}" type="presOf" srcId="{41C38B86-EE9A-4388-BCCE-EB1A9020EECE}" destId="{D3C64BC5-26E8-4BDE-A750-6091E326AA67}" srcOrd="0" destOrd="0" presId="urn:microsoft.com/office/officeart/2005/8/layout/vList2"/>
    <dgm:cxn modelId="{494E3286-C54F-40A7-BC3D-1CA9F4849B5C}" srcId="{41C38B86-EE9A-4388-BCCE-EB1A9020EECE}" destId="{E01DB946-6683-4904-9A7A-F7BFA997B9FC}" srcOrd="0" destOrd="0" parTransId="{3B708129-F851-4BE2-AD14-9ACD4D58E5DC}" sibTransId="{5D2E2CF8-123A-4DAC-938E-20E84A3277B1}"/>
    <dgm:cxn modelId="{B7E7A6D0-0486-4836-8A92-A91EBC6E0EA8}" type="presParOf" srcId="{D3C64BC5-26E8-4BDE-A750-6091E326AA67}" destId="{671B1FF8-5CA6-4A58-95C5-B3C18345D667}"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C2DA2591-8199-492A-AEF6-0B40D94E7379}" type="doc">
      <dgm:prSet loTypeId="urn:microsoft.com/office/officeart/2005/8/layout/process4" loCatId="process" qsTypeId="urn:microsoft.com/office/officeart/2005/8/quickstyle/3d7" qsCatId="3D" csTypeId="urn:microsoft.com/office/officeart/2005/8/colors/colorful2" csCatId="colorful" phldr="1"/>
      <dgm:spPr/>
      <dgm:t>
        <a:bodyPr/>
        <a:lstStyle/>
        <a:p>
          <a:endParaRPr lang="en-US"/>
        </a:p>
      </dgm:t>
    </dgm:pt>
    <dgm:pt modelId="{3EF1A63C-FAAE-41A0-8F6E-DA9CA2C4F7D2}">
      <dgm:prSet custT="1"/>
      <dgm:spPr/>
      <dgm:t>
        <a:bodyPr/>
        <a:lstStyle/>
        <a:p>
          <a:pPr rtl="0"/>
          <a:r>
            <a:rPr lang="en-US" sz="2800" b="1" dirty="0" smtClean="0"/>
            <a:t>Teams succeed when members have:</a:t>
          </a:r>
          <a:endParaRPr lang="en-US" sz="2800" b="1" dirty="0"/>
        </a:p>
      </dgm:t>
    </dgm:pt>
    <dgm:pt modelId="{E743CD37-15DD-44DA-A186-C9BBE2EBE4BA}" type="parTrans" cxnId="{ADC885A8-66B3-4743-8BCD-51841A0D0167}">
      <dgm:prSet/>
      <dgm:spPr/>
      <dgm:t>
        <a:bodyPr/>
        <a:lstStyle/>
        <a:p>
          <a:endParaRPr lang="en-US"/>
        </a:p>
      </dgm:t>
    </dgm:pt>
    <dgm:pt modelId="{9D99E801-743B-4DB6-9715-572B274E9DD5}" type="sibTrans" cxnId="{ADC885A8-66B3-4743-8BCD-51841A0D0167}">
      <dgm:prSet/>
      <dgm:spPr/>
      <dgm:t>
        <a:bodyPr/>
        <a:lstStyle/>
        <a:p>
          <a:endParaRPr lang="en-US"/>
        </a:p>
      </dgm:t>
    </dgm:pt>
    <dgm:pt modelId="{11C464D3-4AC9-4891-B008-BD13F553FD0A}">
      <dgm:prSet custT="1"/>
      <dgm:spPr/>
      <dgm:t>
        <a:bodyPr/>
        <a:lstStyle/>
        <a:p>
          <a:pPr rtl="0"/>
          <a:r>
            <a:rPr lang="en-US" sz="2800" b="1" dirty="0" smtClean="0"/>
            <a:t>Commitment to common objectives</a:t>
          </a:r>
          <a:endParaRPr lang="en-US" sz="2800" b="1" dirty="0"/>
        </a:p>
      </dgm:t>
    </dgm:pt>
    <dgm:pt modelId="{3339F47C-8532-43B8-A917-CA828F0062F7}" type="parTrans" cxnId="{2F1B5B25-DE01-4510-BA47-9A3A6ED2BE9C}">
      <dgm:prSet/>
      <dgm:spPr/>
      <dgm:t>
        <a:bodyPr/>
        <a:lstStyle/>
        <a:p>
          <a:endParaRPr lang="en-US"/>
        </a:p>
      </dgm:t>
    </dgm:pt>
    <dgm:pt modelId="{1583864C-A763-4DC7-829F-DF92603F76AE}" type="sibTrans" cxnId="{2F1B5B25-DE01-4510-BA47-9A3A6ED2BE9C}">
      <dgm:prSet/>
      <dgm:spPr/>
      <dgm:t>
        <a:bodyPr/>
        <a:lstStyle/>
        <a:p>
          <a:endParaRPr lang="en-US"/>
        </a:p>
      </dgm:t>
    </dgm:pt>
    <dgm:pt modelId="{85019BD5-30DA-4451-94BB-4E9C8C1D9AE8}">
      <dgm:prSet custT="1"/>
      <dgm:spPr/>
      <dgm:t>
        <a:bodyPr/>
        <a:lstStyle/>
        <a:p>
          <a:pPr rtl="0"/>
          <a:r>
            <a:rPr lang="en-US" sz="2800" b="1" dirty="0" smtClean="0"/>
            <a:t>Defined roles and responsibilities</a:t>
          </a:r>
          <a:endParaRPr lang="en-US" sz="2800" b="1" dirty="0"/>
        </a:p>
      </dgm:t>
    </dgm:pt>
    <dgm:pt modelId="{983FD76E-7049-4EA1-BC16-0FEEE27F4DEA}" type="parTrans" cxnId="{B42C4E8E-F90E-42B5-85CB-8F94411F4B82}">
      <dgm:prSet/>
      <dgm:spPr/>
      <dgm:t>
        <a:bodyPr/>
        <a:lstStyle/>
        <a:p>
          <a:endParaRPr lang="en-US"/>
        </a:p>
      </dgm:t>
    </dgm:pt>
    <dgm:pt modelId="{8F7FA6C6-06E9-424A-B49E-525ACD9EA722}" type="sibTrans" cxnId="{B42C4E8E-F90E-42B5-85CB-8F94411F4B82}">
      <dgm:prSet/>
      <dgm:spPr/>
      <dgm:t>
        <a:bodyPr/>
        <a:lstStyle/>
        <a:p>
          <a:endParaRPr lang="en-US"/>
        </a:p>
      </dgm:t>
    </dgm:pt>
    <dgm:pt modelId="{9CC50B88-D53D-413A-A247-840B5DCB523D}">
      <dgm:prSet custT="1"/>
      <dgm:spPr/>
      <dgm:t>
        <a:bodyPr/>
        <a:lstStyle/>
        <a:p>
          <a:pPr rtl="0"/>
          <a:r>
            <a:rPr lang="en-US" sz="2800" b="1" dirty="0" smtClean="0"/>
            <a:t>Effective decision systems, communication and work procedures</a:t>
          </a:r>
          <a:endParaRPr lang="en-US" sz="2800" b="1" dirty="0"/>
        </a:p>
      </dgm:t>
    </dgm:pt>
    <dgm:pt modelId="{2084001A-25DC-42C0-BCEF-DC8F336ADA9C}" type="parTrans" cxnId="{BDF7C89C-4109-409D-8388-696331A78765}">
      <dgm:prSet/>
      <dgm:spPr/>
      <dgm:t>
        <a:bodyPr/>
        <a:lstStyle/>
        <a:p>
          <a:endParaRPr lang="en-US"/>
        </a:p>
      </dgm:t>
    </dgm:pt>
    <dgm:pt modelId="{9677FD59-5110-4EB3-B0DD-66BC574EEF73}" type="sibTrans" cxnId="{BDF7C89C-4109-409D-8388-696331A78765}">
      <dgm:prSet/>
      <dgm:spPr/>
      <dgm:t>
        <a:bodyPr/>
        <a:lstStyle/>
        <a:p>
          <a:endParaRPr lang="en-US"/>
        </a:p>
      </dgm:t>
    </dgm:pt>
    <dgm:pt modelId="{A4AF6C2C-E121-44FB-B08C-D31F214CD572}">
      <dgm:prSet custT="1"/>
      <dgm:spPr/>
      <dgm:t>
        <a:bodyPr/>
        <a:lstStyle/>
        <a:p>
          <a:pPr rtl="0"/>
          <a:r>
            <a:rPr lang="en-US" sz="2800" b="1" dirty="0" smtClean="0"/>
            <a:t>Good personal relationships.</a:t>
          </a:r>
          <a:endParaRPr lang="en-US" sz="2800" b="1" dirty="0"/>
        </a:p>
      </dgm:t>
    </dgm:pt>
    <dgm:pt modelId="{D12B3B38-FE02-42C1-B084-775BB51A041B}" type="parTrans" cxnId="{8DDE9A64-90C4-4B83-850D-BAF714463DBB}">
      <dgm:prSet/>
      <dgm:spPr/>
      <dgm:t>
        <a:bodyPr/>
        <a:lstStyle/>
        <a:p>
          <a:endParaRPr lang="en-US"/>
        </a:p>
      </dgm:t>
    </dgm:pt>
    <dgm:pt modelId="{CA4EEB66-2DE4-4CEB-9FAA-311023847223}" type="sibTrans" cxnId="{8DDE9A64-90C4-4B83-850D-BAF714463DBB}">
      <dgm:prSet/>
      <dgm:spPr/>
      <dgm:t>
        <a:bodyPr/>
        <a:lstStyle/>
        <a:p>
          <a:endParaRPr lang="en-US"/>
        </a:p>
      </dgm:t>
    </dgm:pt>
    <dgm:pt modelId="{8DE2B81B-DC70-43C3-A23F-2450700C1784}" type="pres">
      <dgm:prSet presAssocID="{C2DA2591-8199-492A-AEF6-0B40D94E7379}" presName="Name0" presStyleCnt="0">
        <dgm:presLayoutVars>
          <dgm:dir/>
          <dgm:animLvl val="lvl"/>
          <dgm:resizeHandles val="exact"/>
        </dgm:presLayoutVars>
      </dgm:prSet>
      <dgm:spPr/>
      <dgm:t>
        <a:bodyPr/>
        <a:lstStyle/>
        <a:p>
          <a:endParaRPr lang="en-US"/>
        </a:p>
      </dgm:t>
    </dgm:pt>
    <dgm:pt modelId="{6A8C9EDF-5952-4504-96C0-6D3EAAD21713}" type="pres">
      <dgm:prSet presAssocID="{A4AF6C2C-E121-44FB-B08C-D31F214CD572}" presName="boxAndChildren" presStyleCnt="0"/>
      <dgm:spPr/>
      <dgm:t>
        <a:bodyPr/>
        <a:lstStyle/>
        <a:p>
          <a:endParaRPr lang="en-US"/>
        </a:p>
      </dgm:t>
    </dgm:pt>
    <dgm:pt modelId="{756556CF-27F7-45C6-AF08-ADBFCADC61E9}" type="pres">
      <dgm:prSet presAssocID="{A4AF6C2C-E121-44FB-B08C-D31F214CD572}" presName="parentTextBox" presStyleLbl="node1" presStyleIdx="0" presStyleCnt="5"/>
      <dgm:spPr/>
      <dgm:t>
        <a:bodyPr/>
        <a:lstStyle/>
        <a:p>
          <a:endParaRPr lang="en-US"/>
        </a:p>
      </dgm:t>
    </dgm:pt>
    <dgm:pt modelId="{BCB5557B-3F1B-40C5-8D98-FBF77494DE50}" type="pres">
      <dgm:prSet presAssocID="{9677FD59-5110-4EB3-B0DD-66BC574EEF73}" presName="sp" presStyleCnt="0"/>
      <dgm:spPr/>
      <dgm:t>
        <a:bodyPr/>
        <a:lstStyle/>
        <a:p>
          <a:endParaRPr lang="en-US"/>
        </a:p>
      </dgm:t>
    </dgm:pt>
    <dgm:pt modelId="{F354F306-51CA-4AB8-BFEF-D745360C0494}" type="pres">
      <dgm:prSet presAssocID="{9CC50B88-D53D-413A-A247-840B5DCB523D}" presName="arrowAndChildren" presStyleCnt="0"/>
      <dgm:spPr/>
      <dgm:t>
        <a:bodyPr/>
        <a:lstStyle/>
        <a:p>
          <a:endParaRPr lang="en-US"/>
        </a:p>
      </dgm:t>
    </dgm:pt>
    <dgm:pt modelId="{F899D6BC-79D5-4DED-A888-512246C3068A}" type="pres">
      <dgm:prSet presAssocID="{9CC50B88-D53D-413A-A247-840B5DCB523D}" presName="parentTextArrow" presStyleLbl="node1" presStyleIdx="1" presStyleCnt="5" custScaleY="135596"/>
      <dgm:spPr/>
      <dgm:t>
        <a:bodyPr/>
        <a:lstStyle/>
        <a:p>
          <a:endParaRPr lang="en-US"/>
        </a:p>
      </dgm:t>
    </dgm:pt>
    <dgm:pt modelId="{2FBACFDE-0148-49C2-91F0-A5840819F279}" type="pres">
      <dgm:prSet presAssocID="{8F7FA6C6-06E9-424A-B49E-525ACD9EA722}" presName="sp" presStyleCnt="0"/>
      <dgm:spPr/>
      <dgm:t>
        <a:bodyPr/>
        <a:lstStyle/>
        <a:p>
          <a:endParaRPr lang="en-US"/>
        </a:p>
      </dgm:t>
    </dgm:pt>
    <dgm:pt modelId="{73C0B135-3A8A-4296-9598-32B6F9DF50D4}" type="pres">
      <dgm:prSet presAssocID="{85019BD5-30DA-4451-94BB-4E9C8C1D9AE8}" presName="arrowAndChildren" presStyleCnt="0"/>
      <dgm:spPr/>
      <dgm:t>
        <a:bodyPr/>
        <a:lstStyle/>
        <a:p>
          <a:endParaRPr lang="en-US"/>
        </a:p>
      </dgm:t>
    </dgm:pt>
    <dgm:pt modelId="{0BDF6CE2-8F5F-4054-A737-ECC4BB450E9B}" type="pres">
      <dgm:prSet presAssocID="{85019BD5-30DA-4451-94BB-4E9C8C1D9AE8}" presName="parentTextArrow" presStyleLbl="node1" presStyleIdx="2" presStyleCnt="5" custLinFactNeighborY="2104"/>
      <dgm:spPr/>
      <dgm:t>
        <a:bodyPr/>
        <a:lstStyle/>
        <a:p>
          <a:endParaRPr lang="en-US"/>
        </a:p>
      </dgm:t>
    </dgm:pt>
    <dgm:pt modelId="{F3D24F3A-3BA9-4050-8174-F913E72B5C8D}" type="pres">
      <dgm:prSet presAssocID="{1583864C-A763-4DC7-829F-DF92603F76AE}" presName="sp" presStyleCnt="0"/>
      <dgm:spPr/>
      <dgm:t>
        <a:bodyPr/>
        <a:lstStyle/>
        <a:p>
          <a:endParaRPr lang="en-US"/>
        </a:p>
      </dgm:t>
    </dgm:pt>
    <dgm:pt modelId="{B1ADD1B2-8AF7-42A7-A768-8596C2F67B66}" type="pres">
      <dgm:prSet presAssocID="{11C464D3-4AC9-4891-B008-BD13F553FD0A}" presName="arrowAndChildren" presStyleCnt="0"/>
      <dgm:spPr/>
      <dgm:t>
        <a:bodyPr/>
        <a:lstStyle/>
        <a:p>
          <a:endParaRPr lang="en-US"/>
        </a:p>
      </dgm:t>
    </dgm:pt>
    <dgm:pt modelId="{B063556D-2077-4D8A-9154-619D62C04835}" type="pres">
      <dgm:prSet presAssocID="{11C464D3-4AC9-4891-B008-BD13F553FD0A}" presName="parentTextArrow" presStyleLbl="node1" presStyleIdx="3" presStyleCnt="5"/>
      <dgm:spPr/>
      <dgm:t>
        <a:bodyPr/>
        <a:lstStyle/>
        <a:p>
          <a:endParaRPr lang="en-US"/>
        </a:p>
      </dgm:t>
    </dgm:pt>
    <dgm:pt modelId="{52037B47-327E-45EA-95F8-E7CD19AE8E0C}" type="pres">
      <dgm:prSet presAssocID="{9D99E801-743B-4DB6-9715-572B274E9DD5}" presName="sp" presStyleCnt="0"/>
      <dgm:spPr/>
      <dgm:t>
        <a:bodyPr/>
        <a:lstStyle/>
        <a:p>
          <a:endParaRPr lang="en-US"/>
        </a:p>
      </dgm:t>
    </dgm:pt>
    <dgm:pt modelId="{ECB8922F-12E1-4C76-9351-E48C0C2EE103}" type="pres">
      <dgm:prSet presAssocID="{3EF1A63C-FAAE-41A0-8F6E-DA9CA2C4F7D2}" presName="arrowAndChildren" presStyleCnt="0"/>
      <dgm:spPr/>
      <dgm:t>
        <a:bodyPr/>
        <a:lstStyle/>
        <a:p>
          <a:endParaRPr lang="en-US"/>
        </a:p>
      </dgm:t>
    </dgm:pt>
    <dgm:pt modelId="{AFFD7038-D6D7-4059-9686-14D0392D5E95}" type="pres">
      <dgm:prSet presAssocID="{3EF1A63C-FAAE-41A0-8F6E-DA9CA2C4F7D2}" presName="parentTextArrow" presStyleLbl="node1" presStyleIdx="4" presStyleCnt="5"/>
      <dgm:spPr/>
      <dgm:t>
        <a:bodyPr/>
        <a:lstStyle/>
        <a:p>
          <a:endParaRPr lang="en-US"/>
        </a:p>
      </dgm:t>
    </dgm:pt>
  </dgm:ptLst>
  <dgm:cxnLst>
    <dgm:cxn modelId="{ADC885A8-66B3-4743-8BCD-51841A0D0167}" srcId="{C2DA2591-8199-492A-AEF6-0B40D94E7379}" destId="{3EF1A63C-FAAE-41A0-8F6E-DA9CA2C4F7D2}" srcOrd="0" destOrd="0" parTransId="{E743CD37-15DD-44DA-A186-C9BBE2EBE4BA}" sibTransId="{9D99E801-743B-4DB6-9715-572B274E9DD5}"/>
    <dgm:cxn modelId="{CFA8606F-0D55-475F-A0BA-27BF523D5598}" type="presOf" srcId="{A4AF6C2C-E121-44FB-B08C-D31F214CD572}" destId="{756556CF-27F7-45C6-AF08-ADBFCADC61E9}" srcOrd="0" destOrd="0" presId="urn:microsoft.com/office/officeart/2005/8/layout/process4"/>
    <dgm:cxn modelId="{DA12FCEE-5A30-41E3-9A31-24F11DD3C59A}" type="presOf" srcId="{9CC50B88-D53D-413A-A247-840B5DCB523D}" destId="{F899D6BC-79D5-4DED-A888-512246C3068A}" srcOrd="0" destOrd="0" presId="urn:microsoft.com/office/officeart/2005/8/layout/process4"/>
    <dgm:cxn modelId="{2F1B5B25-DE01-4510-BA47-9A3A6ED2BE9C}" srcId="{C2DA2591-8199-492A-AEF6-0B40D94E7379}" destId="{11C464D3-4AC9-4891-B008-BD13F553FD0A}" srcOrd="1" destOrd="0" parTransId="{3339F47C-8532-43B8-A917-CA828F0062F7}" sibTransId="{1583864C-A763-4DC7-829F-DF92603F76AE}"/>
    <dgm:cxn modelId="{BDF7C89C-4109-409D-8388-696331A78765}" srcId="{C2DA2591-8199-492A-AEF6-0B40D94E7379}" destId="{9CC50B88-D53D-413A-A247-840B5DCB523D}" srcOrd="3" destOrd="0" parTransId="{2084001A-25DC-42C0-BCEF-DC8F336ADA9C}" sibTransId="{9677FD59-5110-4EB3-B0DD-66BC574EEF73}"/>
    <dgm:cxn modelId="{F73DA714-9398-40E3-B5E5-F04ED493F8AD}" type="presOf" srcId="{85019BD5-30DA-4451-94BB-4E9C8C1D9AE8}" destId="{0BDF6CE2-8F5F-4054-A737-ECC4BB450E9B}" srcOrd="0" destOrd="0" presId="urn:microsoft.com/office/officeart/2005/8/layout/process4"/>
    <dgm:cxn modelId="{1C84A597-848E-4769-AD9D-307014CF1177}" type="presOf" srcId="{11C464D3-4AC9-4891-B008-BD13F553FD0A}" destId="{B063556D-2077-4D8A-9154-619D62C04835}" srcOrd="0" destOrd="0" presId="urn:microsoft.com/office/officeart/2005/8/layout/process4"/>
    <dgm:cxn modelId="{1C20FC67-CFB8-44F7-AC34-EECBABACA593}" type="presOf" srcId="{3EF1A63C-FAAE-41A0-8F6E-DA9CA2C4F7D2}" destId="{AFFD7038-D6D7-4059-9686-14D0392D5E95}" srcOrd="0" destOrd="0" presId="urn:microsoft.com/office/officeart/2005/8/layout/process4"/>
    <dgm:cxn modelId="{7BA01FB2-D7C2-4440-87EE-72D9B70DB45C}" type="presOf" srcId="{C2DA2591-8199-492A-AEF6-0B40D94E7379}" destId="{8DE2B81B-DC70-43C3-A23F-2450700C1784}" srcOrd="0" destOrd="0" presId="urn:microsoft.com/office/officeart/2005/8/layout/process4"/>
    <dgm:cxn modelId="{8DDE9A64-90C4-4B83-850D-BAF714463DBB}" srcId="{C2DA2591-8199-492A-AEF6-0B40D94E7379}" destId="{A4AF6C2C-E121-44FB-B08C-D31F214CD572}" srcOrd="4" destOrd="0" parTransId="{D12B3B38-FE02-42C1-B084-775BB51A041B}" sibTransId="{CA4EEB66-2DE4-4CEB-9FAA-311023847223}"/>
    <dgm:cxn modelId="{B42C4E8E-F90E-42B5-85CB-8F94411F4B82}" srcId="{C2DA2591-8199-492A-AEF6-0B40D94E7379}" destId="{85019BD5-30DA-4451-94BB-4E9C8C1D9AE8}" srcOrd="2" destOrd="0" parTransId="{983FD76E-7049-4EA1-BC16-0FEEE27F4DEA}" sibTransId="{8F7FA6C6-06E9-424A-B49E-525ACD9EA722}"/>
    <dgm:cxn modelId="{FEA29B69-066B-4EAA-8139-30A7451111C1}" type="presParOf" srcId="{8DE2B81B-DC70-43C3-A23F-2450700C1784}" destId="{6A8C9EDF-5952-4504-96C0-6D3EAAD21713}" srcOrd="0" destOrd="0" presId="urn:microsoft.com/office/officeart/2005/8/layout/process4"/>
    <dgm:cxn modelId="{75A33015-AC2A-481E-A67C-F29C67F4C76C}" type="presParOf" srcId="{6A8C9EDF-5952-4504-96C0-6D3EAAD21713}" destId="{756556CF-27F7-45C6-AF08-ADBFCADC61E9}" srcOrd="0" destOrd="0" presId="urn:microsoft.com/office/officeart/2005/8/layout/process4"/>
    <dgm:cxn modelId="{0E1AEE23-3D3C-4B8C-8EE0-30A580C7DCA3}" type="presParOf" srcId="{8DE2B81B-DC70-43C3-A23F-2450700C1784}" destId="{BCB5557B-3F1B-40C5-8D98-FBF77494DE50}" srcOrd="1" destOrd="0" presId="urn:microsoft.com/office/officeart/2005/8/layout/process4"/>
    <dgm:cxn modelId="{258C28D2-64AC-44BE-868E-618E17389C6F}" type="presParOf" srcId="{8DE2B81B-DC70-43C3-A23F-2450700C1784}" destId="{F354F306-51CA-4AB8-BFEF-D745360C0494}" srcOrd="2" destOrd="0" presId="urn:microsoft.com/office/officeart/2005/8/layout/process4"/>
    <dgm:cxn modelId="{EC5510A9-7F59-4957-968C-6DBC7054503E}" type="presParOf" srcId="{F354F306-51CA-4AB8-BFEF-D745360C0494}" destId="{F899D6BC-79D5-4DED-A888-512246C3068A}" srcOrd="0" destOrd="0" presId="urn:microsoft.com/office/officeart/2005/8/layout/process4"/>
    <dgm:cxn modelId="{00AC2A3D-E8C5-41D8-A189-89DA64198DD4}" type="presParOf" srcId="{8DE2B81B-DC70-43C3-A23F-2450700C1784}" destId="{2FBACFDE-0148-49C2-91F0-A5840819F279}" srcOrd="3" destOrd="0" presId="urn:microsoft.com/office/officeart/2005/8/layout/process4"/>
    <dgm:cxn modelId="{633F9162-14BF-47BE-A561-055450573638}" type="presParOf" srcId="{8DE2B81B-DC70-43C3-A23F-2450700C1784}" destId="{73C0B135-3A8A-4296-9598-32B6F9DF50D4}" srcOrd="4" destOrd="0" presId="urn:microsoft.com/office/officeart/2005/8/layout/process4"/>
    <dgm:cxn modelId="{5ED699D2-4174-4603-97FD-654AE874F02C}" type="presParOf" srcId="{73C0B135-3A8A-4296-9598-32B6F9DF50D4}" destId="{0BDF6CE2-8F5F-4054-A737-ECC4BB450E9B}" srcOrd="0" destOrd="0" presId="urn:microsoft.com/office/officeart/2005/8/layout/process4"/>
    <dgm:cxn modelId="{003B4B2B-F80A-4D2B-A298-647D3D3CC521}" type="presParOf" srcId="{8DE2B81B-DC70-43C3-A23F-2450700C1784}" destId="{F3D24F3A-3BA9-4050-8174-F913E72B5C8D}" srcOrd="5" destOrd="0" presId="urn:microsoft.com/office/officeart/2005/8/layout/process4"/>
    <dgm:cxn modelId="{F306370B-2F9D-49B2-B920-F6AC1A1157D7}" type="presParOf" srcId="{8DE2B81B-DC70-43C3-A23F-2450700C1784}" destId="{B1ADD1B2-8AF7-42A7-A768-8596C2F67B66}" srcOrd="6" destOrd="0" presId="urn:microsoft.com/office/officeart/2005/8/layout/process4"/>
    <dgm:cxn modelId="{A838FA71-AEB4-4FE1-9C56-9C64C303A7EB}" type="presParOf" srcId="{B1ADD1B2-8AF7-42A7-A768-8596C2F67B66}" destId="{B063556D-2077-4D8A-9154-619D62C04835}" srcOrd="0" destOrd="0" presId="urn:microsoft.com/office/officeart/2005/8/layout/process4"/>
    <dgm:cxn modelId="{6624D315-A088-4938-A31F-A2A964B9B3E8}" type="presParOf" srcId="{8DE2B81B-DC70-43C3-A23F-2450700C1784}" destId="{52037B47-327E-45EA-95F8-E7CD19AE8E0C}" srcOrd="7" destOrd="0" presId="urn:microsoft.com/office/officeart/2005/8/layout/process4"/>
    <dgm:cxn modelId="{BBEDD73E-FDDF-4B15-9F1D-D103A4A803A9}" type="presParOf" srcId="{8DE2B81B-DC70-43C3-A23F-2450700C1784}" destId="{ECB8922F-12E1-4C76-9351-E48C0C2EE103}" srcOrd="8" destOrd="0" presId="urn:microsoft.com/office/officeart/2005/8/layout/process4"/>
    <dgm:cxn modelId="{FE0CFA87-7A4E-4B1C-BBB1-1DA25C55FC1C}" type="presParOf" srcId="{ECB8922F-12E1-4C76-9351-E48C0C2EE103}" destId="{AFFD7038-D6D7-4059-9686-14D0392D5E95}" srcOrd="0" destOrd="0" presId="urn:microsoft.com/office/officeart/2005/8/layout/process4"/>
  </dgm:cxnLst>
  <dgm:bg/>
  <dgm:whole/>
</dgm:dataModel>
</file>

<file path=ppt/diagrams/data7.xml><?xml version="1.0" encoding="utf-8"?>
<dgm:dataModel xmlns:dgm="http://schemas.openxmlformats.org/drawingml/2006/diagram" xmlns:a="http://schemas.openxmlformats.org/drawingml/2006/main">
  <dgm:ptLst>
    <dgm:pt modelId="{8CD8C3ED-E6CC-492C-8050-66FE39A2FFC1}" type="doc">
      <dgm:prSet loTypeId="urn:microsoft.com/office/officeart/2005/8/layout/vList3" loCatId="list" qsTypeId="urn:microsoft.com/office/officeart/2005/8/quickstyle/simple5" qsCatId="simple" csTypeId="urn:microsoft.com/office/officeart/2005/8/colors/accent2_3" csCatId="accent2" phldr="1"/>
      <dgm:spPr/>
      <dgm:t>
        <a:bodyPr/>
        <a:lstStyle/>
        <a:p>
          <a:endParaRPr lang="en-US"/>
        </a:p>
      </dgm:t>
    </dgm:pt>
    <dgm:pt modelId="{C829588C-1E83-43D0-9322-67E1BB3FD851}">
      <dgm:prSet/>
      <dgm:spPr/>
      <dgm:t>
        <a:bodyPr/>
        <a:lstStyle/>
        <a:p>
          <a:pPr rtl="0"/>
          <a:r>
            <a:rPr lang="en-US" b="1" dirty="0" smtClean="0"/>
            <a:t>Characteristics of</a:t>
          </a:r>
          <a:br>
            <a:rPr lang="en-US" b="1" dirty="0" smtClean="0"/>
          </a:br>
          <a:r>
            <a:rPr lang="en-US" b="1" dirty="0" smtClean="0"/>
            <a:t> Effective Teams</a:t>
          </a:r>
          <a:endParaRPr lang="en-US" b="1" dirty="0"/>
        </a:p>
      </dgm:t>
    </dgm:pt>
    <dgm:pt modelId="{C398ECD4-542B-4C5B-BDBF-D50FDC5863AF}" type="parTrans" cxnId="{33C0A688-D956-4B08-AA3A-67C39F3DF422}">
      <dgm:prSet/>
      <dgm:spPr/>
      <dgm:t>
        <a:bodyPr/>
        <a:lstStyle/>
        <a:p>
          <a:endParaRPr lang="en-US"/>
        </a:p>
      </dgm:t>
    </dgm:pt>
    <dgm:pt modelId="{D2E2B29D-3DC0-413E-AB38-4D09C9AE6025}" type="sibTrans" cxnId="{33C0A688-D956-4B08-AA3A-67C39F3DF422}">
      <dgm:prSet/>
      <dgm:spPr/>
      <dgm:t>
        <a:bodyPr/>
        <a:lstStyle/>
        <a:p>
          <a:endParaRPr lang="en-US"/>
        </a:p>
      </dgm:t>
    </dgm:pt>
    <dgm:pt modelId="{3D9BA5D7-B380-4A30-A150-FFFEC63FA617}" type="pres">
      <dgm:prSet presAssocID="{8CD8C3ED-E6CC-492C-8050-66FE39A2FFC1}" presName="linearFlow" presStyleCnt="0">
        <dgm:presLayoutVars>
          <dgm:dir/>
          <dgm:resizeHandles val="exact"/>
        </dgm:presLayoutVars>
      </dgm:prSet>
      <dgm:spPr/>
      <dgm:t>
        <a:bodyPr/>
        <a:lstStyle/>
        <a:p>
          <a:endParaRPr lang="en-US"/>
        </a:p>
      </dgm:t>
    </dgm:pt>
    <dgm:pt modelId="{B4DA463A-8DD4-41FC-87F2-ACA50767CDBF}" type="pres">
      <dgm:prSet presAssocID="{C829588C-1E83-43D0-9322-67E1BB3FD851}" presName="composite" presStyleCnt="0"/>
      <dgm:spPr/>
      <dgm:t>
        <a:bodyPr/>
        <a:lstStyle/>
        <a:p>
          <a:endParaRPr lang="en-US"/>
        </a:p>
      </dgm:t>
    </dgm:pt>
    <dgm:pt modelId="{DDE7E1F1-F2BF-4772-BED7-B7A981578660}" type="pres">
      <dgm:prSet presAssocID="{C829588C-1E83-43D0-9322-67E1BB3FD851}" presName="imgShp" presStyleLbl="fgImgPlace1" presStyleIdx="0" presStyleCnt="1" custLinFactNeighborX="-71100" custLinFactNeighborY="1806"/>
      <dgm:spPr>
        <a:blipFill rotWithShape="0">
          <a:blip xmlns:r="http://schemas.openxmlformats.org/officeDocument/2006/relationships" r:embed="rId1"/>
          <a:stretch>
            <a:fillRect/>
          </a:stretch>
        </a:blipFill>
      </dgm:spPr>
      <dgm:t>
        <a:bodyPr/>
        <a:lstStyle/>
        <a:p>
          <a:endParaRPr lang="en-US"/>
        </a:p>
      </dgm:t>
    </dgm:pt>
    <dgm:pt modelId="{F4622897-F6FF-45B5-AC78-0188900C3EF0}" type="pres">
      <dgm:prSet presAssocID="{C829588C-1E83-43D0-9322-67E1BB3FD851}" presName="txShp" presStyleLbl="node1" presStyleIdx="0" presStyleCnt="1" custScaleX="138100" custLinFactNeighborX="7672">
        <dgm:presLayoutVars>
          <dgm:bulletEnabled val="1"/>
        </dgm:presLayoutVars>
      </dgm:prSet>
      <dgm:spPr/>
      <dgm:t>
        <a:bodyPr/>
        <a:lstStyle/>
        <a:p>
          <a:endParaRPr lang="en-US"/>
        </a:p>
      </dgm:t>
    </dgm:pt>
  </dgm:ptLst>
  <dgm:cxnLst>
    <dgm:cxn modelId="{56937385-745E-4654-AD3B-2CD7B1339516}" type="presOf" srcId="{C829588C-1E83-43D0-9322-67E1BB3FD851}" destId="{F4622897-F6FF-45B5-AC78-0188900C3EF0}" srcOrd="0" destOrd="0" presId="urn:microsoft.com/office/officeart/2005/8/layout/vList3"/>
    <dgm:cxn modelId="{33C0A688-D956-4B08-AA3A-67C39F3DF422}" srcId="{8CD8C3ED-E6CC-492C-8050-66FE39A2FFC1}" destId="{C829588C-1E83-43D0-9322-67E1BB3FD851}" srcOrd="0" destOrd="0" parTransId="{C398ECD4-542B-4C5B-BDBF-D50FDC5863AF}" sibTransId="{D2E2B29D-3DC0-413E-AB38-4D09C9AE6025}"/>
    <dgm:cxn modelId="{8B836DD9-3296-4048-A7D2-E59B59A78D94}" type="presOf" srcId="{8CD8C3ED-E6CC-492C-8050-66FE39A2FFC1}" destId="{3D9BA5D7-B380-4A30-A150-FFFEC63FA617}" srcOrd="0" destOrd="0" presId="urn:microsoft.com/office/officeart/2005/8/layout/vList3"/>
    <dgm:cxn modelId="{FF02E8E1-99D6-4B21-B022-FF0D1E1FF405}" type="presParOf" srcId="{3D9BA5D7-B380-4A30-A150-FFFEC63FA617}" destId="{B4DA463A-8DD4-41FC-87F2-ACA50767CDBF}" srcOrd="0" destOrd="0" presId="urn:microsoft.com/office/officeart/2005/8/layout/vList3"/>
    <dgm:cxn modelId="{E8925AE6-6C16-432A-B52B-2615B4166000}" type="presParOf" srcId="{B4DA463A-8DD4-41FC-87F2-ACA50767CDBF}" destId="{DDE7E1F1-F2BF-4772-BED7-B7A981578660}" srcOrd="0" destOrd="0" presId="urn:microsoft.com/office/officeart/2005/8/layout/vList3"/>
    <dgm:cxn modelId="{3D1AA6FD-8186-428D-9DA5-9BCD47920858}" type="presParOf" srcId="{B4DA463A-8DD4-41FC-87F2-ACA50767CDBF}" destId="{F4622897-F6FF-45B5-AC78-0188900C3EF0}" srcOrd="1" destOrd="0" presId="urn:microsoft.com/office/officeart/2005/8/layout/vList3"/>
  </dgm:cxnLst>
  <dgm:bg/>
  <dgm:whole/>
</dgm:dataModel>
</file>

<file path=ppt/diagrams/data8.xml><?xml version="1.0" encoding="utf-8"?>
<dgm:dataModel xmlns:dgm="http://schemas.openxmlformats.org/drawingml/2006/diagram" xmlns:a="http://schemas.openxmlformats.org/drawingml/2006/main">
  <dgm:ptLst>
    <dgm:pt modelId="{8C384FA4-5B5E-43BA-A5C2-39474D1E3C43}" type="doc">
      <dgm:prSet loTypeId="urn:microsoft.com/office/officeart/2005/8/layout/vList4" loCatId="list" qsTypeId="urn:microsoft.com/office/officeart/2005/8/quickstyle/3d2" qsCatId="3D" csTypeId="urn:microsoft.com/office/officeart/2005/8/colors/colorful3" csCatId="colorful"/>
      <dgm:spPr/>
      <dgm:t>
        <a:bodyPr/>
        <a:lstStyle/>
        <a:p>
          <a:endParaRPr lang="en-US"/>
        </a:p>
      </dgm:t>
    </dgm:pt>
    <dgm:pt modelId="{A09C6CB5-7354-457E-9196-89EBC29BF5A3}">
      <dgm:prSet custT="1"/>
      <dgm:spPr/>
      <dgm:t>
        <a:bodyPr/>
        <a:lstStyle/>
        <a:p>
          <a:pPr rtl="0"/>
          <a:r>
            <a:rPr lang="en-US" sz="2800" b="1" dirty="0" smtClean="0"/>
            <a:t>Common goal</a:t>
          </a:r>
          <a:endParaRPr lang="en-US" sz="2800" b="1" dirty="0"/>
        </a:p>
      </dgm:t>
    </dgm:pt>
    <dgm:pt modelId="{B34E88BA-5FFE-4754-B385-CD0EB8C8D3C0}" type="parTrans" cxnId="{D09B0348-548F-4278-ABCD-E192B8BAFCB6}">
      <dgm:prSet/>
      <dgm:spPr/>
      <dgm:t>
        <a:bodyPr/>
        <a:lstStyle/>
        <a:p>
          <a:endParaRPr lang="en-US"/>
        </a:p>
      </dgm:t>
    </dgm:pt>
    <dgm:pt modelId="{FF9666E1-C941-4A3F-93AE-89291BE3453B}" type="sibTrans" cxnId="{D09B0348-548F-4278-ABCD-E192B8BAFCB6}">
      <dgm:prSet/>
      <dgm:spPr/>
      <dgm:t>
        <a:bodyPr/>
        <a:lstStyle/>
        <a:p>
          <a:endParaRPr lang="en-US"/>
        </a:p>
      </dgm:t>
    </dgm:pt>
    <dgm:pt modelId="{5D002D90-467E-49F0-9FB5-B6A6649EAD36}">
      <dgm:prSet custT="1"/>
      <dgm:spPr/>
      <dgm:t>
        <a:bodyPr/>
        <a:lstStyle/>
        <a:p>
          <a:pPr rtl="0"/>
          <a:r>
            <a:rPr lang="en-US" sz="2800" b="1" dirty="0" smtClean="0"/>
            <a:t>Open communication</a:t>
          </a:r>
          <a:endParaRPr lang="en-US" sz="2800" b="1" dirty="0"/>
        </a:p>
      </dgm:t>
    </dgm:pt>
    <dgm:pt modelId="{D50DC096-2F03-4569-8512-C04FEE0F6A5D}" type="parTrans" cxnId="{ED375832-0341-4AB0-9925-CF3064CEF29C}">
      <dgm:prSet/>
      <dgm:spPr/>
      <dgm:t>
        <a:bodyPr/>
        <a:lstStyle/>
        <a:p>
          <a:endParaRPr lang="en-US"/>
        </a:p>
      </dgm:t>
    </dgm:pt>
    <dgm:pt modelId="{583642FE-3101-449E-8F0C-F55B94F71544}" type="sibTrans" cxnId="{ED375832-0341-4AB0-9925-CF3064CEF29C}">
      <dgm:prSet/>
      <dgm:spPr/>
      <dgm:t>
        <a:bodyPr/>
        <a:lstStyle/>
        <a:p>
          <a:endParaRPr lang="en-US"/>
        </a:p>
      </dgm:t>
    </dgm:pt>
    <dgm:pt modelId="{A11E43A8-49AA-44AB-9D32-537646338D19}">
      <dgm:prSet custT="1"/>
      <dgm:spPr/>
      <dgm:t>
        <a:bodyPr/>
        <a:lstStyle/>
        <a:p>
          <a:pPr rtl="0"/>
          <a:r>
            <a:rPr lang="en-US" sz="2800" b="1" dirty="0" smtClean="0"/>
            <a:t>Constructive conflict resolution</a:t>
          </a:r>
          <a:endParaRPr lang="en-US" sz="2800" b="1" dirty="0"/>
        </a:p>
      </dgm:t>
    </dgm:pt>
    <dgm:pt modelId="{8374E5C4-8622-4642-93C7-3F3B1C0650F2}" type="parTrans" cxnId="{E26BD523-D32B-4E9F-8376-FCDDDD1C7F9F}">
      <dgm:prSet/>
      <dgm:spPr/>
      <dgm:t>
        <a:bodyPr/>
        <a:lstStyle/>
        <a:p>
          <a:endParaRPr lang="en-US"/>
        </a:p>
      </dgm:t>
    </dgm:pt>
    <dgm:pt modelId="{489DEC18-391D-4859-8B10-23941996CE19}" type="sibTrans" cxnId="{E26BD523-D32B-4E9F-8376-FCDDDD1C7F9F}">
      <dgm:prSet/>
      <dgm:spPr/>
      <dgm:t>
        <a:bodyPr/>
        <a:lstStyle/>
        <a:p>
          <a:endParaRPr lang="en-US"/>
        </a:p>
      </dgm:t>
    </dgm:pt>
    <dgm:pt modelId="{FAED586F-38E8-484F-86EC-7D9AEBC99B1B}">
      <dgm:prSet custT="1"/>
      <dgm:spPr/>
      <dgm:t>
        <a:bodyPr/>
        <a:lstStyle/>
        <a:p>
          <a:pPr rtl="0"/>
          <a:r>
            <a:rPr lang="en-US" sz="2800" b="1" dirty="0" smtClean="0"/>
            <a:t>Mutual trust</a:t>
          </a:r>
          <a:endParaRPr lang="en-US" sz="2800" b="1" dirty="0"/>
        </a:p>
      </dgm:t>
    </dgm:pt>
    <dgm:pt modelId="{8BF2B878-819B-444B-A04C-046D3A4E1AC3}" type="parTrans" cxnId="{5BB7463F-4F6E-41EA-A6E3-A088D7BEA120}">
      <dgm:prSet/>
      <dgm:spPr/>
      <dgm:t>
        <a:bodyPr/>
        <a:lstStyle/>
        <a:p>
          <a:endParaRPr lang="en-US"/>
        </a:p>
      </dgm:t>
    </dgm:pt>
    <dgm:pt modelId="{96D408A6-33B2-4AC8-966F-F286703F13CE}" type="sibTrans" cxnId="{5BB7463F-4F6E-41EA-A6E3-A088D7BEA120}">
      <dgm:prSet/>
      <dgm:spPr/>
      <dgm:t>
        <a:bodyPr/>
        <a:lstStyle/>
        <a:p>
          <a:endParaRPr lang="en-US"/>
        </a:p>
      </dgm:t>
    </dgm:pt>
    <dgm:pt modelId="{60539AC1-4AB9-4C32-9802-1A2FFE5947F2}">
      <dgm:prSet custT="1"/>
      <dgm:spPr/>
      <dgm:t>
        <a:bodyPr/>
        <a:lstStyle/>
        <a:p>
          <a:pPr rtl="0"/>
          <a:r>
            <a:rPr lang="en-US" sz="2800" b="1" dirty="0" smtClean="0"/>
            <a:t>Belief in synergy</a:t>
          </a:r>
          <a:endParaRPr lang="en-US" sz="2800" b="1" dirty="0"/>
        </a:p>
      </dgm:t>
    </dgm:pt>
    <dgm:pt modelId="{96E73E37-A10C-4340-A763-55B2AE673A0A}" type="parTrans" cxnId="{520675F4-B937-4A84-A134-161DACB75784}">
      <dgm:prSet/>
      <dgm:spPr/>
      <dgm:t>
        <a:bodyPr/>
        <a:lstStyle/>
        <a:p>
          <a:endParaRPr lang="en-US"/>
        </a:p>
      </dgm:t>
    </dgm:pt>
    <dgm:pt modelId="{C9029320-6618-4AB5-95F5-8D521945EC3F}" type="sibTrans" cxnId="{520675F4-B937-4A84-A134-161DACB75784}">
      <dgm:prSet/>
      <dgm:spPr/>
      <dgm:t>
        <a:bodyPr/>
        <a:lstStyle/>
        <a:p>
          <a:endParaRPr lang="en-US"/>
        </a:p>
      </dgm:t>
    </dgm:pt>
    <dgm:pt modelId="{894F659A-8FFC-462B-8586-F7C597A5092C}">
      <dgm:prSet custT="1"/>
      <dgm:spPr/>
      <dgm:t>
        <a:bodyPr/>
        <a:lstStyle/>
        <a:p>
          <a:pPr rtl="0"/>
          <a:r>
            <a:rPr lang="en-US" sz="2800" b="1" dirty="0" smtClean="0"/>
            <a:t>Value contributions</a:t>
          </a:r>
          <a:endParaRPr lang="en-US" sz="2800" b="1" dirty="0"/>
        </a:p>
      </dgm:t>
    </dgm:pt>
    <dgm:pt modelId="{0BE58999-2ED2-45A7-BCB9-205C1B6B26B0}" type="parTrans" cxnId="{0846B634-C204-4F63-B030-38970D0B5444}">
      <dgm:prSet/>
      <dgm:spPr/>
      <dgm:t>
        <a:bodyPr/>
        <a:lstStyle/>
        <a:p>
          <a:endParaRPr lang="en-US"/>
        </a:p>
      </dgm:t>
    </dgm:pt>
    <dgm:pt modelId="{5AD54431-1701-4811-87B1-259658C532CC}" type="sibTrans" cxnId="{0846B634-C204-4F63-B030-38970D0B5444}">
      <dgm:prSet/>
      <dgm:spPr/>
      <dgm:t>
        <a:bodyPr/>
        <a:lstStyle/>
        <a:p>
          <a:endParaRPr lang="en-US"/>
        </a:p>
      </dgm:t>
    </dgm:pt>
    <dgm:pt modelId="{529A2AE6-2284-449B-98DE-829F1AC3C804}">
      <dgm:prSet custT="1"/>
      <dgm:spPr/>
      <dgm:t>
        <a:bodyPr/>
        <a:lstStyle/>
        <a:p>
          <a:pPr rtl="0"/>
          <a:r>
            <a:rPr lang="en-US" sz="2800" b="1" dirty="0" smtClean="0"/>
            <a:t>Support and respect</a:t>
          </a:r>
          <a:endParaRPr lang="en-US" sz="2800" b="1" dirty="0"/>
        </a:p>
      </dgm:t>
    </dgm:pt>
    <dgm:pt modelId="{E0F1C2F9-02BD-4CAB-BD1D-0A1C1409E19E}" type="parTrans" cxnId="{85881C76-183D-4422-8184-A69BDB4F3278}">
      <dgm:prSet/>
      <dgm:spPr/>
      <dgm:t>
        <a:bodyPr/>
        <a:lstStyle/>
        <a:p>
          <a:endParaRPr lang="en-US"/>
        </a:p>
      </dgm:t>
    </dgm:pt>
    <dgm:pt modelId="{2C07196D-D81A-4079-BBBC-392AF9F93B83}" type="sibTrans" cxnId="{85881C76-183D-4422-8184-A69BDB4F3278}">
      <dgm:prSet/>
      <dgm:spPr/>
      <dgm:t>
        <a:bodyPr/>
        <a:lstStyle/>
        <a:p>
          <a:endParaRPr lang="en-US"/>
        </a:p>
      </dgm:t>
    </dgm:pt>
    <dgm:pt modelId="{1BBCE86C-68B2-4922-8A95-D58FBE002AC5}">
      <dgm:prSet custT="1"/>
      <dgm:spPr/>
      <dgm:t>
        <a:bodyPr/>
        <a:lstStyle/>
        <a:p>
          <a:pPr rtl="0"/>
          <a:r>
            <a:rPr lang="en-US" sz="2800" b="1" dirty="0" smtClean="0"/>
            <a:t>Good leader</a:t>
          </a:r>
          <a:endParaRPr lang="en-US" sz="2800" b="1" dirty="0"/>
        </a:p>
      </dgm:t>
    </dgm:pt>
    <dgm:pt modelId="{9A54305C-1B46-42FE-8CE3-A85233FA8C6B}" type="parTrans" cxnId="{56521281-8DC1-4831-B2DC-EE3A147561E6}">
      <dgm:prSet/>
      <dgm:spPr/>
      <dgm:t>
        <a:bodyPr/>
        <a:lstStyle/>
        <a:p>
          <a:endParaRPr lang="en-US"/>
        </a:p>
      </dgm:t>
    </dgm:pt>
    <dgm:pt modelId="{C2B1DFBB-9C2E-4512-9E0F-3CA50C1B2179}" type="sibTrans" cxnId="{56521281-8DC1-4831-B2DC-EE3A147561E6}">
      <dgm:prSet/>
      <dgm:spPr/>
      <dgm:t>
        <a:bodyPr/>
        <a:lstStyle/>
        <a:p>
          <a:endParaRPr lang="en-US"/>
        </a:p>
      </dgm:t>
    </dgm:pt>
    <dgm:pt modelId="{A91A14E3-0D1D-4689-B358-11B5601765F6}" type="pres">
      <dgm:prSet presAssocID="{8C384FA4-5B5E-43BA-A5C2-39474D1E3C43}" presName="linear" presStyleCnt="0">
        <dgm:presLayoutVars>
          <dgm:dir/>
          <dgm:resizeHandles val="exact"/>
        </dgm:presLayoutVars>
      </dgm:prSet>
      <dgm:spPr/>
      <dgm:t>
        <a:bodyPr/>
        <a:lstStyle/>
        <a:p>
          <a:endParaRPr lang="en-US"/>
        </a:p>
      </dgm:t>
    </dgm:pt>
    <dgm:pt modelId="{4CC150CA-A538-40ED-A0A4-638DED92C8CB}" type="pres">
      <dgm:prSet presAssocID="{A09C6CB5-7354-457E-9196-89EBC29BF5A3}" presName="comp" presStyleCnt="0"/>
      <dgm:spPr/>
    </dgm:pt>
    <dgm:pt modelId="{76EF546F-7579-4CA7-B13F-E2AC44B25F9E}" type="pres">
      <dgm:prSet presAssocID="{A09C6CB5-7354-457E-9196-89EBC29BF5A3}" presName="box" presStyleLbl="node1" presStyleIdx="0" presStyleCnt="8"/>
      <dgm:spPr/>
      <dgm:t>
        <a:bodyPr/>
        <a:lstStyle/>
        <a:p>
          <a:endParaRPr lang="en-US"/>
        </a:p>
      </dgm:t>
    </dgm:pt>
    <dgm:pt modelId="{92BFBA77-9BFD-4D25-B68B-5CD55FE057F4}" type="pres">
      <dgm:prSet presAssocID="{A09C6CB5-7354-457E-9196-89EBC29BF5A3}" presName="img" presStyleLbl="fgImgPlace1" presStyleIdx="0" presStyleCnt="8"/>
      <dgm:spPr>
        <a:blipFill rotWithShape="0">
          <a:blip xmlns:r="http://schemas.openxmlformats.org/officeDocument/2006/relationships" r:embed="rId1"/>
          <a:stretch>
            <a:fillRect/>
          </a:stretch>
        </a:blipFill>
      </dgm:spPr>
    </dgm:pt>
    <dgm:pt modelId="{A6A45D72-A693-46F6-8C4D-2E35F2E49172}" type="pres">
      <dgm:prSet presAssocID="{A09C6CB5-7354-457E-9196-89EBC29BF5A3}" presName="text" presStyleLbl="node1" presStyleIdx="0" presStyleCnt="8">
        <dgm:presLayoutVars>
          <dgm:bulletEnabled val="1"/>
        </dgm:presLayoutVars>
      </dgm:prSet>
      <dgm:spPr/>
      <dgm:t>
        <a:bodyPr/>
        <a:lstStyle/>
        <a:p>
          <a:endParaRPr lang="en-US"/>
        </a:p>
      </dgm:t>
    </dgm:pt>
    <dgm:pt modelId="{703D04A8-5F1E-4324-84F8-AC3E35834960}" type="pres">
      <dgm:prSet presAssocID="{FF9666E1-C941-4A3F-93AE-89291BE3453B}" presName="spacer" presStyleCnt="0"/>
      <dgm:spPr/>
    </dgm:pt>
    <dgm:pt modelId="{4C2A32B3-3650-4690-8A9E-851AE8E397F5}" type="pres">
      <dgm:prSet presAssocID="{5D002D90-467E-49F0-9FB5-B6A6649EAD36}" presName="comp" presStyleCnt="0"/>
      <dgm:spPr/>
    </dgm:pt>
    <dgm:pt modelId="{E3227F5F-050F-4863-B3D0-EC1E4986FE73}" type="pres">
      <dgm:prSet presAssocID="{5D002D90-467E-49F0-9FB5-B6A6649EAD36}" presName="box" presStyleLbl="node1" presStyleIdx="1" presStyleCnt="8"/>
      <dgm:spPr/>
      <dgm:t>
        <a:bodyPr/>
        <a:lstStyle/>
        <a:p>
          <a:endParaRPr lang="en-US"/>
        </a:p>
      </dgm:t>
    </dgm:pt>
    <dgm:pt modelId="{183F753D-7FB2-4994-8E8C-BFCE5B64A3E9}" type="pres">
      <dgm:prSet presAssocID="{5D002D90-467E-49F0-9FB5-B6A6649EAD36}" presName="img" presStyleLbl="fgImgPlace1" presStyleIdx="1" presStyleCnt="8"/>
      <dgm:spPr>
        <a:blipFill rotWithShape="0">
          <a:blip xmlns:r="http://schemas.openxmlformats.org/officeDocument/2006/relationships" r:embed="rId2"/>
          <a:stretch>
            <a:fillRect/>
          </a:stretch>
        </a:blipFill>
      </dgm:spPr>
    </dgm:pt>
    <dgm:pt modelId="{DAD2FAC0-58CF-44F3-9811-1C67D5423442}" type="pres">
      <dgm:prSet presAssocID="{5D002D90-467E-49F0-9FB5-B6A6649EAD36}" presName="text" presStyleLbl="node1" presStyleIdx="1" presStyleCnt="8">
        <dgm:presLayoutVars>
          <dgm:bulletEnabled val="1"/>
        </dgm:presLayoutVars>
      </dgm:prSet>
      <dgm:spPr/>
      <dgm:t>
        <a:bodyPr/>
        <a:lstStyle/>
        <a:p>
          <a:endParaRPr lang="en-US"/>
        </a:p>
      </dgm:t>
    </dgm:pt>
    <dgm:pt modelId="{FE8E64F5-C7B2-4245-A30E-3AEE5CA5840B}" type="pres">
      <dgm:prSet presAssocID="{583642FE-3101-449E-8F0C-F55B94F71544}" presName="spacer" presStyleCnt="0"/>
      <dgm:spPr/>
    </dgm:pt>
    <dgm:pt modelId="{4ED176AE-D1A2-48AA-BCCB-F32832CDF7C3}" type="pres">
      <dgm:prSet presAssocID="{A11E43A8-49AA-44AB-9D32-537646338D19}" presName="comp" presStyleCnt="0"/>
      <dgm:spPr/>
    </dgm:pt>
    <dgm:pt modelId="{37043978-2835-44EC-BFF8-29C1C369F66D}" type="pres">
      <dgm:prSet presAssocID="{A11E43A8-49AA-44AB-9D32-537646338D19}" presName="box" presStyleLbl="node1" presStyleIdx="2" presStyleCnt="8"/>
      <dgm:spPr/>
      <dgm:t>
        <a:bodyPr/>
        <a:lstStyle/>
        <a:p>
          <a:endParaRPr lang="en-US"/>
        </a:p>
      </dgm:t>
    </dgm:pt>
    <dgm:pt modelId="{D071A017-1A64-412C-B9B8-26CC0EFE7755}" type="pres">
      <dgm:prSet presAssocID="{A11E43A8-49AA-44AB-9D32-537646338D19}" presName="img" presStyleLbl="fgImgPlace1" presStyleIdx="2" presStyleCnt="8"/>
      <dgm:spPr>
        <a:blipFill rotWithShape="0">
          <a:blip xmlns:r="http://schemas.openxmlformats.org/officeDocument/2006/relationships" r:embed="rId3"/>
          <a:stretch>
            <a:fillRect/>
          </a:stretch>
        </a:blipFill>
      </dgm:spPr>
    </dgm:pt>
    <dgm:pt modelId="{325B7FFD-F8BE-4775-A0E0-0C73F0F930DB}" type="pres">
      <dgm:prSet presAssocID="{A11E43A8-49AA-44AB-9D32-537646338D19}" presName="text" presStyleLbl="node1" presStyleIdx="2" presStyleCnt="8">
        <dgm:presLayoutVars>
          <dgm:bulletEnabled val="1"/>
        </dgm:presLayoutVars>
      </dgm:prSet>
      <dgm:spPr/>
      <dgm:t>
        <a:bodyPr/>
        <a:lstStyle/>
        <a:p>
          <a:endParaRPr lang="en-US"/>
        </a:p>
      </dgm:t>
    </dgm:pt>
    <dgm:pt modelId="{5A050DBD-8F71-4EC3-BBDA-DA8DBA584DB9}" type="pres">
      <dgm:prSet presAssocID="{489DEC18-391D-4859-8B10-23941996CE19}" presName="spacer" presStyleCnt="0"/>
      <dgm:spPr/>
    </dgm:pt>
    <dgm:pt modelId="{ED46E466-D8A3-4AFF-997F-E4956C559661}" type="pres">
      <dgm:prSet presAssocID="{FAED586F-38E8-484F-86EC-7D9AEBC99B1B}" presName="comp" presStyleCnt="0"/>
      <dgm:spPr/>
    </dgm:pt>
    <dgm:pt modelId="{9109C298-E0E3-415D-81E0-E948250BA0B3}" type="pres">
      <dgm:prSet presAssocID="{FAED586F-38E8-484F-86EC-7D9AEBC99B1B}" presName="box" presStyleLbl="node1" presStyleIdx="3" presStyleCnt="8"/>
      <dgm:spPr/>
      <dgm:t>
        <a:bodyPr/>
        <a:lstStyle/>
        <a:p>
          <a:endParaRPr lang="en-US"/>
        </a:p>
      </dgm:t>
    </dgm:pt>
    <dgm:pt modelId="{DDC28037-7E21-4A1D-9E02-390F35B28734}" type="pres">
      <dgm:prSet presAssocID="{FAED586F-38E8-484F-86EC-7D9AEBC99B1B}" presName="img" presStyleLbl="fgImgPlace1" presStyleIdx="3" presStyleCnt="8"/>
      <dgm:spPr>
        <a:blipFill rotWithShape="0">
          <a:blip xmlns:r="http://schemas.openxmlformats.org/officeDocument/2006/relationships" r:embed="rId4"/>
          <a:stretch>
            <a:fillRect/>
          </a:stretch>
        </a:blipFill>
      </dgm:spPr>
    </dgm:pt>
    <dgm:pt modelId="{2247FB65-4C3E-4C6B-A4F6-9B4BBE0C5F7E}" type="pres">
      <dgm:prSet presAssocID="{FAED586F-38E8-484F-86EC-7D9AEBC99B1B}" presName="text" presStyleLbl="node1" presStyleIdx="3" presStyleCnt="8">
        <dgm:presLayoutVars>
          <dgm:bulletEnabled val="1"/>
        </dgm:presLayoutVars>
      </dgm:prSet>
      <dgm:spPr/>
      <dgm:t>
        <a:bodyPr/>
        <a:lstStyle/>
        <a:p>
          <a:endParaRPr lang="en-US"/>
        </a:p>
      </dgm:t>
    </dgm:pt>
    <dgm:pt modelId="{9A15F936-6173-4D5E-8E54-451258BFE1D5}" type="pres">
      <dgm:prSet presAssocID="{96D408A6-33B2-4AC8-966F-F286703F13CE}" presName="spacer" presStyleCnt="0"/>
      <dgm:spPr/>
    </dgm:pt>
    <dgm:pt modelId="{F8AC4CAB-2D2D-4F88-A9DD-2282F612A1DB}" type="pres">
      <dgm:prSet presAssocID="{60539AC1-4AB9-4C32-9802-1A2FFE5947F2}" presName="comp" presStyleCnt="0"/>
      <dgm:spPr/>
    </dgm:pt>
    <dgm:pt modelId="{F2CA49D9-AF82-44EE-BA35-4994A6B56F11}" type="pres">
      <dgm:prSet presAssocID="{60539AC1-4AB9-4C32-9802-1A2FFE5947F2}" presName="box" presStyleLbl="node1" presStyleIdx="4" presStyleCnt="8"/>
      <dgm:spPr/>
      <dgm:t>
        <a:bodyPr/>
        <a:lstStyle/>
        <a:p>
          <a:endParaRPr lang="en-US"/>
        </a:p>
      </dgm:t>
    </dgm:pt>
    <dgm:pt modelId="{0727D88C-DCED-4BD9-A11A-9F8013AC6120}" type="pres">
      <dgm:prSet presAssocID="{60539AC1-4AB9-4C32-9802-1A2FFE5947F2}" presName="img" presStyleLbl="fgImgPlace1" presStyleIdx="4" presStyleCnt="8"/>
      <dgm:spPr>
        <a:blipFill rotWithShape="0">
          <a:blip xmlns:r="http://schemas.openxmlformats.org/officeDocument/2006/relationships" r:embed="rId5"/>
          <a:stretch>
            <a:fillRect/>
          </a:stretch>
        </a:blipFill>
      </dgm:spPr>
    </dgm:pt>
    <dgm:pt modelId="{510370AD-DFF5-4056-A430-27A832DFB1AF}" type="pres">
      <dgm:prSet presAssocID="{60539AC1-4AB9-4C32-9802-1A2FFE5947F2}" presName="text" presStyleLbl="node1" presStyleIdx="4" presStyleCnt="8">
        <dgm:presLayoutVars>
          <dgm:bulletEnabled val="1"/>
        </dgm:presLayoutVars>
      </dgm:prSet>
      <dgm:spPr/>
      <dgm:t>
        <a:bodyPr/>
        <a:lstStyle/>
        <a:p>
          <a:endParaRPr lang="en-US"/>
        </a:p>
      </dgm:t>
    </dgm:pt>
    <dgm:pt modelId="{E09A6E74-8118-4DE7-8758-6B88C7F04C4F}" type="pres">
      <dgm:prSet presAssocID="{C9029320-6618-4AB5-95F5-8D521945EC3F}" presName="spacer" presStyleCnt="0"/>
      <dgm:spPr/>
    </dgm:pt>
    <dgm:pt modelId="{81250783-06A2-4766-B297-779275A9A482}" type="pres">
      <dgm:prSet presAssocID="{894F659A-8FFC-462B-8586-F7C597A5092C}" presName="comp" presStyleCnt="0"/>
      <dgm:spPr/>
    </dgm:pt>
    <dgm:pt modelId="{79CB16B8-784B-4F61-BE74-79C87829AEB4}" type="pres">
      <dgm:prSet presAssocID="{894F659A-8FFC-462B-8586-F7C597A5092C}" presName="box" presStyleLbl="node1" presStyleIdx="5" presStyleCnt="8"/>
      <dgm:spPr/>
      <dgm:t>
        <a:bodyPr/>
        <a:lstStyle/>
        <a:p>
          <a:endParaRPr lang="en-US"/>
        </a:p>
      </dgm:t>
    </dgm:pt>
    <dgm:pt modelId="{EC9894A0-C446-4479-BF64-F75BF31C3B76}" type="pres">
      <dgm:prSet presAssocID="{894F659A-8FFC-462B-8586-F7C597A5092C}" presName="img" presStyleLbl="fgImgPlace1" presStyleIdx="5" presStyleCnt="8"/>
      <dgm:spPr>
        <a:blipFill rotWithShape="0">
          <a:blip xmlns:r="http://schemas.openxmlformats.org/officeDocument/2006/relationships" r:embed="rId6"/>
          <a:stretch>
            <a:fillRect/>
          </a:stretch>
        </a:blipFill>
      </dgm:spPr>
    </dgm:pt>
    <dgm:pt modelId="{DAD2C026-8CA6-4E11-851C-E9F8F6E4A6EB}" type="pres">
      <dgm:prSet presAssocID="{894F659A-8FFC-462B-8586-F7C597A5092C}" presName="text" presStyleLbl="node1" presStyleIdx="5" presStyleCnt="8">
        <dgm:presLayoutVars>
          <dgm:bulletEnabled val="1"/>
        </dgm:presLayoutVars>
      </dgm:prSet>
      <dgm:spPr/>
      <dgm:t>
        <a:bodyPr/>
        <a:lstStyle/>
        <a:p>
          <a:endParaRPr lang="en-US"/>
        </a:p>
      </dgm:t>
    </dgm:pt>
    <dgm:pt modelId="{1E9C1125-C304-4E45-BFD3-74D72DD03C16}" type="pres">
      <dgm:prSet presAssocID="{5AD54431-1701-4811-87B1-259658C532CC}" presName="spacer" presStyleCnt="0"/>
      <dgm:spPr/>
    </dgm:pt>
    <dgm:pt modelId="{3A477759-9B60-4111-8D82-27F17A6924E6}" type="pres">
      <dgm:prSet presAssocID="{529A2AE6-2284-449B-98DE-829F1AC3C804}" presName="comp" presStyleCnt="0"/>
      <dgm:spPr/>
    </dgm:pt>
    <dgm:pt modelId="{A8051C01-CDE0-4DCE-B8A8-6F5A34C8B957}" type="pres">
      <dgm:prSet presAssocID="{529A2AE6-2284-449B-98DE-829F1AC3C804}" presName="box" presStyleLbl="node1" presStyleIdx="6" presStyleCnt="8"/>
      <dgm:spPr/>
      <dgm:t>
        <a:bodyPr/>
        <a:lstStyle/>
        <a:p>
          <a:endParaRPr lang="en-US"/>
        </a:p>
      </dgm:t>
    </dgm:pt>
    <dgm:pt modelId="{38EB9788-6C47-4550-82E1-D8D543C29088}" type="pres">
      <dgm:prSet presAssocID="{529A2AE6-2284-449B-98DE-829F1AC3C804}" presName="img" presStyleLbl="fgImgPlace1" presStyleIdx="6" presStyleCnt="8"/>
      <dgm:spPr>
        <a:blipFill rotWithShape="0">
          <a:blip xmlns:r="http://schemas.openxmlformats.org/officeDocument/2006/relationships" r:embed="rId7"/>
          <a:stretch>
            <a:fillRect/>
          </a:stretch>
        </a:blipFill>
      </dgm:spPr>
    </dgm:pt>
    <dgm:pt modelId="{1561ACB4-1FAB-4B4F-986C-F84325F668A0}" type="pres">
      <dgm:prSet presAssocID="{529A2AE6-2284-449B-98DE-829F1AC3C804}" presName="text" presStyleLbl="node1" presStyleIdx="6" presStyleCnt="8">
        <dgm:presLayoutVars>
          <dgm:bulletEnabled val="1"/>
        </dgm:presLayoutVars>
      </dgm:prSet>
      <dgm:spPr/>
      <dgm:t>
        <a:bodyPr/>
        <a:lstStyle/>
        <a:p>
          <a:endParaRPr lang="en-US"/>
        </a:p>
      </dgm:t>
    </dgm:pt>
    <dgm:pt modelId="{F68740CE-25C7-4C30-8EDD-74FD3EDD7A19}" type="pres">
      <dgm:prSet presAssocID="{2C07196D-D81A-4079-BBBC-392AF9F93B83}" presName="spacer" presStyleCnt="0"/>
      <dgm:spPr/>
    </dgm:pt>
    <dgm:pt modelId="{18D6580A-278E-4CAD-9646-72206761DCEC}" type="pres">
      <dgm:prSet presAssocID="{1BBCE86C-68B2-4922-8A95-D58FBE002AC5}" presName="comp" presStyleCnt="0"/>
      <dgm:spPr/>
    </dgm:pt>
    <dgm:pt modelId="{8D666662-CF77-474F-91C8-50AA9C5EB18A}" type="pres">
      <dgm:prSet presAssocID="{1BBCE86C-68B2-4922-8A95-D58FBE002AC5}" presName="box" presStyleLbl="node1" presStyleIdx="7" presStyleCnt="8"/>
      <dgm:spPr/>
      <dgm:t>
        <a:bodyPr/>
        <a:lstStyle/>
        <a:p>
          <a:endParaRPr lang="en-US"/>
        </a:p>
      </dgm:t>
    </dgm:pt>
    <dgm:pt modelId="{2C639997-CDC8-46EA-ADA4-59D87E22AEA9}" type="pres">
      <dgm:prSet presAssocID="{1BBCE86C-68B2-4922-8A95-D58FBE002AC5}" presName="img" presStyleLbl="fgImgPlace1" presStyleIdx="7" presStyleCnt="8"/>
      <dgm:spPr>
        <a:blipFill rotWithShape="0">
          <a:blip xmlns:r="http://schemas.openxmlformats.org/officeDocument/2006/relationships" r:embed="rId8"/>
          <a:stretch>
            <a:fillRect/>
          </a:stretch>
        </a:blipFill>
      </dgm:spPr>
    </dgm:pt>
    <dgm:pt modelId="{03DE942D-905B-4AA4-B6E9-5CA3006E4806}" type="pres">
      <dgm:prSet presAssocID="{1BBCE86C-68B2-4922-8A95-D58FBE002AC5}" presName="text" presStyleLbl="node1" presStyleIdx="7" presStyleCnt="8">
        <dgm:presLayoutVars>
          <dgm:bulletEnabled val="1"/>
        </dgm:presLayoutVars>
      </dgm:prSet>
      <dgm:spPr/>
      <dgm:t>
        <a:bodyPr/>
        <a:lstStyle/>
        <a:p>
          <a:endParaRPr lang="en-US"/>
        </a:p>
      </dgm:t>
    </dgm:pt>
  </dgm:ptLst>
  <dgm:cxnLst>
    <dgm:cxn modelId="{D09B0348-548F-4278-ABCD-E192B8BAFCB6}" srcId="{8C384FA4-5B5E-43BA-A5C2-39474D1E3C43}" destId="{A09C6CB5-7354-457E-9196-89EBC29BF5A3}" srcOrd="0" destOrd="0" parTransId="{B34E88BA-5FFE-4754-B385-CD0EB8C8D3C0}" sibTransId="{FF9666E1-C941-4A3F-93AE-89291BE3453B}"/>
    <dgm:cxn modelId="{520675F4-B937-4A84-A134-161DACB75784}" srcId="{8C384FA4-5B5E-43BA-A5C2-39474D1E3C43}" destId="{60539AC1-4AB9-4C32-9802-1A2FFE5947F2}" srcOrd="4" destOrd="0" parTransId="{96E73E37-A10C-4340-A763-55B2AE673A0A}" sibTransId="{C9029320-6618-4AB5-95F5-8D521945EC3F}"/>
    <dgm:cxn modelId="{51515C10-CDDC-4A77-B56E-4293FA157139}" type="presOf" srcId="{A11E43A8-49AA-44AB-9D32-537646338D19}" destId="{37043978-2835-44EC-BFF8-29C1C369F66D}" srcOrd="0" destOrd="0" presId="urn:microsoft.com/office/officeart/2005/8/layout/vList4"/>
    <dgm:cxn modelId="{ED375832-0341-4AB0-9925-CF3064CEF29C}" srcId="{8C384FA4-5B5E-43BA-A5C2-39474D1E3C43}" destId="{5D002D90-467E-49F0-9FB5-B6A6649EAD36}" srcOrd="1" destOrd="0" parTransId="{D50DC096-2F03-4569-8512-C04FEE0F6A5D}" sibTransId="{583642FE-3101-449E-8F0C-F55B94F71544}"/>
    <dgm:cxn modelId="{85881C76-183D-4422-8184-A69BDB4F3278}" srcId="{8C384FA4-5B5E-43BA-A5C2-39474D1E3C43}" destId="{529A2AE6-2284-449B-98DE-829F1AC3C804}" srcOrd="6" destOrd="0" parTransId="{E0F1C2F9-02BD-4CAB-BD1D-0A1C1409E19E}" sibTransId="{2C07196D-D81A-4079-BBBC-392AF9F93B83}"/>
    <dgm:cxn modelId="{B033F7E6-3066-4711-B61D-3B89ED28150D}" type="presOf" srcId="{FAED586F-38E8-484F-86EC-7D9AEBC99B1B}" destId="{9109C298-E0E3-415D-81E0-E948250BA0B3}" srcOrd="0" destOrd="0" presId="urn:microsoft.com/office/officeart/2005/8/layout/vList4"/>
    <dgm:cxn modelId="{CDB6E7B6-40E3-435C-8B90-D52B49B7407D}" type="presOf" srcId="{5D002D90-467E-49F0-9FB5-B6A6649EAD36}" destId="{DAD2FAC0-58CF-44F3-9811-1C67D5423442}" srcOrd="1" destOrd="0" presId="urn:microsoft.com/office/officeart/2005/8/layout/vList4"/>
    <dgm:cxn modelId="{5E02C175-AD41-48A0-8781-4BC09244A003}" type="presOf" srcId="{529A2AE6-2284-449B-98DE-829F1AC3C804}" destId="{1561ACB4-1FAB-4B4F-986C-F84325F668A0}" srcOrd="1" destOrd="0" presId="urn:microsoft.com/office/officeart/2005/8/layout/vList4"/>
    <dgm:cxn modelId="{9294BF9F-566B-465F-BF63-26F39EAB1A04}" type="presOf" srcId="{A11E43A8-49AA-44AB-9D32-537646338D19}" destId="{325B7FFD-F8BE-4775-A0E0-0C73F0F930DB}" srcOrd="1" destOrd="0" presId="urn:microsoft.com/office/officeart/2005/8/layout/vList4"/>
    <dgm:cxn modelId="{56521281-8DC1-4831-B2DC-EE3A147561E6}" srcId="{8C384FA4-5B5E-43BA-A5C2-39474D1E3C43}" destId="{1BBCE86C-68B2-4922-8A95-D58FBE002AC5}" srcOrd="7" destOrd="0" parTransId="{9A54305C-1B46-42FE-8CE3-A85233FA8C6B}" sibTransId="{C2B1DFBB-9C2E-4512-9E0F-3CA50C1B2179}"/>
    <dgm:cxn modelId="{99198B45-2FCD-43A3-BAC1-6F60D6ECAEBD}" type="presOf" srcId="{60539AC1-4AB9-4C32-9802-1A2FFE5947F2}" destId="{510370AD-DFF5-4056-A430-27A832DFB1AF}" srcOrd="1" destOrd="0" presId="urn:microsoft.com/office/officeart/2005/8/layout/vList4"/>
    <dgm:cxn modelId="{3DFD35C1-EB19-4232-90E1-778B700C2071}" type="presOf" srcId="{60539AC1-4AB9-4C32-9802-1A2FFE5947F2}" destId="{F2CA49D9-AF82-44EE-BA35-4994A6B56F11}" srcOrd="0" destOrd="0" presId="urn:microsoft.com/office/officeart/2005/8/layout/vList4"/>
    <dgm:cxn modelId="{02251802-BCDE-46ED-8A66-7DBFE230BB70}" type="presOf" srcId="{5D002D90-467E-49F0-9FB5-B6A6649EAD36}" destId="{E3227F5F-050F-4863-B3D0-EC1E4986FE73}" srcOrd="0" destOrd="0" presId="urn:microsoft.com/office/officeart/2005/8/layout/vList4"/>
    <dgm:cxn modelId="{B3FC9E37-C075-4942-A3DC-A75E8DF77C50}" type="presOf" srcId="{A09C6CB5-7354-457E-9196-89EBC29BF5A3}" destId="{76EF546F-7579-4CA7-B13F-E2AC44B25F9E}" srcOrd="0" destOrd="0" presId="urn:microsoft.com/office/officeart/2005/8/layout/vList4"/>
    <dgm:cxn modelId="{2452CF23-F2B3-4FEF-93D4-6104AC81D27C}" type="presOf" srcId="{894F659A-8FFC-462B-8586-F7C597A5092C}" destId="{DAD2C026-8CA6-4E11-851C-E9F8F6E4A6EB}" srcOrd="1" destOrd="0" presId="urn:microsoft.com/office/officeart/2005/8/layout/vList4"/>
    <dgm:cxn modelId="{E26BD523-D32B-4E9F-8376-FCDDDD1C7F9F}" srcId="{8C384FA4-5B5E-43BA-A5C2-39474D1E3C43}" destId="{A11E43A8-49AA-44AB-9D32-537646338D19}" srcOrd="2" destOrd="0" parTransId="{8374E5C4-8622-4642-93C7-3F3B1C0650F2}" sibTransId="{489DEC18-391D-4859-8B10-23941996CE19}"/>
    <dgm:cxn modelId="{EFAB0A0D-FFDF-440B-8FE1-1B7F9F4C8B0D}" type="presOf" srcId="{FAED586F-38E8-484F-86EC-7D9AEBC99B1B}" destId="{2247FB65-4C3E-4C6B-A4F6-9B4BBE0C5F7E}" srcOrd="1" destOrd="0" presId="urn:microsoft.com/office/officeart/2005/8/layout/vList4"/>
    <dgm:cxn modelId="{BDFBC76D-1270-4404-98E9-0943B06D7552}" type="presOf" srcId="{894F659A-8FFC-462B-8586-F7C597A5092C}" destId="{79CB16B8-784B-4F61-BE74-79C87829AEB4}" srcOrd="0" destOrd="0" presId="urn:microsoft.com/office/officeart/2005/8/layout/vList4"/>
    <dgm:cxn modelId="{97C38886-D3A6-48D8-9575-05EA3200EAE7}" type="presOf" srcId="{529A2AE6-2284-449B-98DE-829F1AC3C804}" destId="{A8051C01-CDE0-4DCE-B8A8-6F5A34C8B957}" srcOrd="0" destOrd="0" presId="urn:microsoft.com/office/officeart/2005/8/layout/vList4"/>
    <dgm:cxn modelId="{33B58C9E-4A65-413E-BE3C-2806558FA9E8}" type="presOf" srcId="{8C384FA4-5B5E-43BA-A5C2-39474D1E3C43}" destId="{A91A14E3-0D1D-4689-B358-11B5601765F6}" srcOrd="0" destOrd="0" presId="urn:microsoft.com/office/officeart/2005/8/layout/vList4"/>
    <dgm:cxn modelId="{5BB7463F-4F6E-41EA-A6E3-A088D7BEA120}" srcId="{8C384FA4-5B5E-43BA-A5C2-39474D1E3C43}" destId="{FAED586F-38E8-484F-86EC-7D9AEBC99B1B}" srcOrd="3" destOrd="0" parTransId="{8BF2B878-819B-444B-A04C-046D3A4E1AC3}" sibTransId="{96D408A6-33B2-4AC8-966F-F286703F13CE}"/>
    <dgm:cxn modelId="{0846B634-C204-4F63-B030-38970D0B5444}" srcId="{8C384FA4-5B5E-43BA-A5C2-39474D1E3C43}" destId="{894F659A-8FFC-462B-8586-F7C597A5092C}" srcOrd="5" destOrd="0" parTransId="{0BE58999-2ED2-45A7-BCB9-205C1B6B26B0}" sibTransId="{5AD54431-1701-4811-87B1-259658C532CC}"/>
    <dgm:cxn modelId="{1764EFC8-7B34-4DBB-84F5-6BD62114F6F6}" type="presOf" srcId="{1BBCE86C-68B2-4922-8A95-D58FBE002AC5}" destId="{03DE942D-905B-4AA4-B6E9-5CA3006E4806}" srcOrd="1" destOrd="0" presId="urn:microsoft.com/office/officeart/2005/8/layout/vList4"/>
    <dgm:cxn modelId="{53802452-3BD2-42D4-8C5B-C397C989A7CC}" type="presOf" srcId="{A09C6CB5-7354-457E-9196-89EBC29BF5A3}" destId="{A6A45D72-A693-46F6-8C4D-2E35F2E49172}" srcOrd="1" destOrd="0" presId="urn:microsoft.com/office/officeart/2005/8/layout/vList4"/>
    <dgm:cxn modelId="{1055B9E4-C4F9-4448-B55D-3F290689C20F}" type="presOf" srcId="{1BBCE86C-68B2-4922-8A95-D58FBE002AC5}" destId="{8D666662-CF77-474F-91C8-50AA9C5EB18A}" srcOrd="0" destOrd="0" presId="urn:microsoft.com/office/officeart/2005/8/layout/vList4"/>
    <dgm:cxn modelId="{7A839C80-2DB4-40F7-878D-C813F5AAC801}" type="presParOf" srcId="{A91A14E3-0D1D-4689-B358-11B5601765F6}" destId="{4CC150CA-A538-40ED-A0A4-638DED92C8CB}" srcOrd="0" destOrd="0" presId="urn:microsoft.com/office/officeart/2005/8/layout/vList4"/>
    <dgm:cxn modelId="{D4EE9E65-FD11-4814-8E3B-9415348B2174}" type="presParOf" srcId="{4CC150CA-A538-40ED-A0A4-638DED92C8CB}" destId="{76EF546F-7579-4CA7-B13F-E2AC44B25F9E}" srcOrd="0" destOrd="0" presId="urn:microsoft.com/office/officeart/2005/8/layout/vList4"/>
    <dgm:cxn modelId="{CA04AF00-95AA-42D2-8E33-6A17210378AA}" type="presParOf" srcId="{4CC150CA-A538-40ED-A0A4-638DED92C8CB}" destId="{92BFBA77-9BFD-4D25-B68B-5CD55FE057F4}" srcOrd="1" destOrd="0" presId="urn:microsoft.com/office/officeart/2005/8/layout/vList4"/>
    <dgm:cxn modelId="{56AE6136-98DC-43D4-9A02-B95934011D5B}" type="presParOf" srcId="{4CC150CA-A538-40ED-A0A4-638DED92C8CB}" destId="{A6A45D72-A693-46F6-8C4D-2E35F2E49172}" srcOrd="2" destOrd="0" presId="urn:microsoft.com/office/officeart/2005/8/layout/vList4"/>
    <dgm:cxn modelId="{A5A4E918-100A-494D-8C79-02B36C100F4E}" type="presParOf" srcId="{A91A14E3-0D1D-4689-B358-11B5601765F6}" destId="{703D04A8-5F1E-4324-84F8-AC3E35834960}" srcOrd="1" destOrd="0" presId="urn:microsoft.com/office/officeart/2005/8/layout/vList4"/>
    <dgm:cxn modelId="{BDE405EC-8C2B-4E80-9EB3-CD71A7870D81}" type="presParOf" srcId="{A91A14E3-0D1D-4689-B358-11B5601765F6}" destId="{4C2A32B3-3650-4690-8A9E-851AE8E397F5}" srcOrd="2" destOrd="0" presId="urn:microsoft.com/office/officeart/2005/8/layout/vList4"/>
    <dgm:cxn modelId="{7CA3AE51-A8EE-413F-87AE-E3D206726D35}" type="presParOf" srcId="{4C2A32B3-3650-4690-8A9E-851AE8E397F5}" destId="{E3227F5F-050F-4863-B3D0-EC1E4986FE73}" srcOrd="0" destOrd="0" presId="urn:microsoft.com/office/officeart/2005/8/layout/vList4"/>
    <dgm:cxn modelId="{75DFA76A-86B3-4FAD-A205-5C1134680BCA}" type="presParOf" srcId="{4C2A32B3-3650-4690-8A9E-851AE8E397F5}" destId="{183F753D-7FB2-4994-8E8C-BFCE5B64A3E9}" srcOrd="1" destOrd="0" presId="urn:microsoft.com/office/officeart/2005/8/layout/vList4"/>
    <dgm:cxn modelId="{3BB8D172-5E16-4EB0-81D1-20D777C303E8}" type="presParOf" srcId="{4C2A32B3-3650-4690-8A9E-851AE8E397F5}" destId="{DAD2FAC0-58CF-44F3-9811-1C67D5423442}" srcOrd="2" destOrd="0" presId="urn:microsoft.com/office/officeart/2005/8/layout/vList4"/>
    <dgm:cxn modelId="{8D2EFD72-BAF3-4697-8784-6056D71175B3}" type="presParOf" srcId="{A91A14E3-0D1D-4689-B358-11B5601765F6}" destId="{FE8E64F5-C7B2-4245-A30E-3AEE5CA5840B}" srcOrd="3" destOrd="0" presId="urn:microsoft.com/office/officeart/2005/8/layout/vList4"/>
    <dgm:cxn modelId="{77A5CE05-29F0-40AF-9739-725FBF07B24D}" type="presParOf" srcId="{A91A14E3-0D1D-4689-B358-11B5601765F6}" destId="{4ED176AE-D1A2-48AA-BCCB-F32832CDF7C3}" srcOrd="4" destOrd="0" presId="urn:microsoft.com/office/officeart/2005/8/layout/vList4"/>
    <dgm:cxn modelId="{76DA32FA-FF28-4BB0-A647-D24D4759DDF1}" type="presParOf" srcId="{4ED176AE-D1A2-48AA-BCCB-F32832CDF7C3}" destId="{37043978-2835-44EC-BFF8-29C1C369F66D}" srcOrd="0" destOrd="0" presId="urn:microsoft.com/office/officeart/2005/8/layout/vList4"/>
    <dgm:cxn modelId="{1C50140E-3A73-4895-AF59-6CAA2CD8F3B0}" type="presParOf" srcId="{4ED176AE-D1A2-48AA-BCCB-F32832CDF7C3}" destId="{D071A017-1A64-412C-B9B8-26CC0EFE7755}" srcOrd="1" destOrd="0" presId="urn:microsoft.com/office/officeart/2005/8/layout/vList4"/>
    <dgm:cxn modelId="{8A819FD7-8D30-4032-A35F-04002029F98D}" type="presParOf" srcId="{4ED176AE-D1A2-48AA-BCCB-F32832CDF7C3}" destId="{325B7FFD-F8BE-4775-A0E0-0C73F0F930DB}" srcOrd="2" destOrd="0" presId="urn:microsoft.com/office/officeart/2005/8/layout/vList4"/>
    <dgm:cxn modelId="{6C40030A-9FA6-403C-A64A-6A8FBD003908}" type="presParOf" srcId="{A91A14E3-0D1D-4689-B358-11B5601765F6}" destId="{5A050DBD-8F71-4EC3-BBDA-DA8DBA584DB9}" srcOrd="5" destOrd="0" presId="urn:microsoft.com/office/officeart/2005/8/layout/vList4"/>
    <dgm:cxn modelId="{2781C434-35E5-4B48-AFCF-1B8B905D7F8C}" type="presParOf" srcId="{A91A14E3-0D1D-4689-B358-11B5601765F6}" destId="{ED46E466-D8A3-4AFF-997F-E4956C559661}" srcOrd="6" destOrd="0" presId="urn:microsoft.com/office/officeart/2005/8/layout/vList4"/>
    <dgm:cxn modelId="{F38C0C77-F8BB-47E9-9BF3-C8ECBAA6BE1C}" type="presParOf" srcId="{ED46E466-D8A3-4AFF-997F-E4956C559661}" destId="{9109C298-E0E3-415D-81E0-E948250BA0B3}" srcOrd="0" destOrd="0" presId="urn:microsoft.com/office/officeart/2005/8/layout/vList4"/>
    <dgm:cxn modelId="{2C269D04-52B0-4DB4-8EC8-BE5535DCE7F6}" type="presParOf" srcId="{ED46E466-D8A3-4AFF-997F-E4956C559661}" destId="{DDC28037-7E21-4A1D-9E02-390F35B28734}" srcOrd="1" destOrd="0" presId="urn:microsoft.com/office/officeart/2005/8/layout/vList4"/>
    <dgm:cxn modelId="{DC2F97E2-0D83-4E38-AE7E-53A47D8B00CE}" type="presParOf" srcId="{ED46E466-D8A3-4AFF-997F-E4956C559661}" destId="{2247FB65-4C3E-4C6B-A4F6-9B4BBE0C5F7E}" srcOrd="2" destOrd="0" presId="urn:microsoft.com/office/officeart/2005/8/layout/vList4"/>
    <dgm:cxn modelId="{8C46C658-4AE8-4B6F-89D8-E1B3C9ACDB83}" type="presParOf" srcId="{A91A14E3-0D1D-4689-B358-11B5601765F6}" destId="{9A15F936-6173-4D5E-8E54-451258BFE1D5}" srcOrd="7" destOrd="0" presId="urn:microsoft.com/office/officeart/2005/8/layout/vList4"/>
    <dgm:cxn modelId="{22613EA4-63A2-4832-8E89-BCD71232332A}" type="presParOf" srcId="{A91A14E3-0D1D-4689-B358-11B5601765F6}" destId="{F8AC4CAB-2D2D-4F88-A9DD-2282F612A1DB}" srcOrd="8" destOrd="0" presId="urn:microsoft.com/office/officeart/2005/8/layout/vList4"/>
    <dgm:cxn modelId="{584E1B3E-7722-44E0-929F-652D59E7DAD8}" type="presParOf" srcId="{F8AC4CAB-2D2D-4F88-A9DD-2282F612A1DB}" destId="{F2CA49D9-AF82-44EE-BA35-4994A6B56F11}" srcOrd="0" destOrd="0" presId="urn:microsoft.com/office/officeart/2005/8/layout/vList4"/>
    <dgm:cxn modelId="{137E1364-4D28-418A-A0F5-BB4581393C23}" type="presParOf" srcId="{F8AC4CAB-2D2D-4F88-A9DD-2282F612A1DB}" destId="{0727D88C-DCED-4BD9-A11A-9F8013AC6120}" srcOrd="1" destOrd="0" presId="urn:microsoft.com/office/officeart/2005/8/layout/vList4"/>
    <dgm:cxn modelId="{A3620F89-D439-411D-A557-79650284A6BB}" type="presParOf" srcId="{F8AC4CAB-2D2D-4F88-A9DD-2282F612A1DB}" destId="{510370AD-DFF5-4056-A430-27A832DFB1AF}" srcOrd="2" destOrd="0" presId="urn:microsoft.com/office/officeart/2005/8/layout/vList4"/>
    <dgm:cxn modelId="{B4DA315D-1D4B-4B52-BCA6-4A41689567AF}" type="presParOf" srcId="{A91A14E3-0D1D-4689-B358-11B5601765F6}" destId="{E09A6E74-8118-4DE7-8758-6B88C7F04C4F}" srcOrd="9" destOrd="0" presId="urn:microsoft.com/office/officeart/2005/8/layout/vList4"/>
    <dgm:cxn modelId="{422F9F14-267B-4C97-9895-9B347DA7BF61}" type="presParOf" srcId="{A91A14E3-0D1D-4689-B358-11B5601765F6}" destId="{81250783-06A2-4766-B297-779275A9A482}" srcOrd="10" destOrd="0" presId="urn:microsoft.com/office/officeart/2005/8/layout/vList4"/>
    <dgm:cxn modelId="{5FA702B6-9A99-4E06-8A6C-A837750BC334}" type="presParOf" srcId="{81250783-06A2-4766-B297-779275A9A482}" destId="{79CB16B8-784B-4F61-BE74-79C87829AEB4}" srcOrd="0" destOrd="0" presId="urn:microsoft.com/office/officeart/2005/8/layout/vList4"/>
    <dgm:cxn modelId="{62F8AD18-55A9-4C30-A064-8D324D378A35}" type="presParOf" srcId="{81250783-06A2-4766-B297-779275A9A482}" destId="{EC9894A0-C446-4479-BF64-F75BF31C3B76}" srcOrd="1" destOrd="0" presId="urn:microsoft.com/office/officeart/2005/8/layout/vList4"/>
    <dgm:cxn modelId="{22DE17C4-9D77-4A6E-8B65-C4DDB96503CB}" type="presParOf" srcId="{81250783-06A2-4766-B297-779275A9A482}" destId="{DAD2C026-8CA6-4E11-851C-E9F8F6E4A6EB}" srcOrd="2" destOrd="0" presId="urn:microsoft.com/office/officeart/2005/8/layout/vList4"/>
    <dgm:cxn modelId="{68FBEBA8-F5CB-43FD-80B0-03A082D8C17B}" type="presParOf" srcId="{A91A14E3-0D1D-4689-B358-11B5601765F6}" destId="{1E9C1125-C304-4E45-BFD3-74D72DD03C16}" srcOrd="11" destOrd="0" presId="urn:microsoft.com/office/officeart/2005/8/layout/vList4"/>
    <dgm:cxn modelId="{D22A1100-29C2-410B-B1D9-6D9C9675B7AB}" type="presParOf" srcId="{A91A14E3-0D1D-4689-B358-11B5601765F6}" destId="{3A477759-9B60-4111-8D82-27F17A6924E6}" srcOrd="12" destOrd="0" presId="urn:microsoft.com/office/officeart/2005/8/layout/vList4"/>
    <dgm:cxn modelId="{0ABF98E9-1F0F-420B-9B27-172520D3FFB2}" type="presParOf" srcId="{3A477759-9B60-4111-8D82-27F17A6924E6}" destId="{A8051C01-CDE0-4DCE-B8A8-6F5A34C8B957}" srcOrd="0" destOrd="0" presId="urn:microsoft.com/office/officeart/2005/8/layout/vList4"/>
    <dgm:cxn modelId="{4BB734BC-E493-40DB-9644-8817317B1BD3}" type="presParOf" srcId="{3A477759-9B60-4111-8D82-27F17A6924E6}" destId="{38EB9788-6C47-4550-82E1-D8D543C29088}" srcOrd="1" destOrd="0" presId="urn:microsoft.com/office/officeart/2005/8/layout/vList4"/>
    <dgm:cxn modelId="{6D0CDBC8-B1F6-4290-91CF-3E00CC31D65F}" type="presParOf" srcId="{3A477759-9B60-4111-8D82-27F17A6924E6}" destId="{1561ACB4-1FAB-4B4F-986C-F84325F668A0}" srcOrd="2" destOrd="0" presId="urn:microsoft.com/office/officeart/2005/8/layout/vList4"/>
    <dgm:cxn modelId="{CE7B9B2B-5AD4-488E-B4EC-91AC4A633478}" type="presParOf" srcId="{A91A14E3-0D1D-4689-B358-11B5601765F6}" destId="{F68740CE-25C7-4C30-8EDD-74FD3EDD7A19}" srcOrd="13" destOrd="0" presId="urn:microsoft.com/office/officeart/2005/8/layout/vList4"/>
    <dgm:cxn modelId="{8F9A9736-2B64-4DB1-9825-F56A4CF6FE84}" type="presParOf" srcId="{A91A14E3-0D1D-4689-B358-11B5601765F6}" destId="{18D6580A-278E-4CAD-9646-72206761DCEC}" srcOrd="14" destOrd="0" presId="urn:microsoft.com/office/officeart/2005/8/layout/vList4"/>
    <dgm:cxn modelId="{E6BD2622-3CD3-47E6-B6A7-E729F79AEE71}" type="presParOf" srcId="{18D6580A-278E-4CAD-9646-72206761DCEC}" destId="{8D666662-CF77-474F-91C8-50AA9C5EB18A}" srcOrd="0" destOrd="0" presId="urn:microsoft.com/office/officeart/2005/8/layout/vList4"/>
    <dgm:cxn modelId="{1B08F0A9-91F6-4425-8825-6DFC8314F0FF}" type="presParOf" srcId="{18D6580A-278E-4CAD-9646-72206761DCEC}" destId="{2C639997-CDC8-46EA-ADA4-59D87E22AEA9}" srcOrd="1" destOrd="0" presId="urn:microsoft.com/office/officeart/2005/8/layout/vList4"/>
    <dgm:cxn modelId="{1F4BFBF4-8C0F-4C9C-9630-4C3154BC912E}" type="presParOf" srcId="{18D6580A-278E-4CAD-9646-72206761DCEC}" destId="{03DE942D-905B-4AA4-B6E9-5CA3006E4806}" srcOrd="2" destOrd="0" presId="urn:microsoft.com/office/officeart/2005/8/layout/vList4"/>
  </dgm:cxnLst>
  <dgm:bg/>
  <dgm:whole/>
</dgm:dataModel>
</file>

<file path=ppt/diagrams/data9.xml><?xml version="1.0" encoding="utf-8"?>
<dgm:dataModel xmlns:dgm="http://schemas.openxmlformats.org/drawingml/2006/diagram" xmlns:a="http://schemas.openxmlformats.org/drawingml/2006/main">
  <dgm:ptLst>
    <dgm:pt modelId="{D430E16A-C254-4277-B1D0-27A14CEAA4C0}" type="doc">
      <dgm:prSet loTypeId="urn:microsoft.com/office/officeart/2005/8/layout/vList3" loCatId="list" qsTypeId="urn:microsoft.com/office/officeart/2005/8/quickstyle/simple5" qsCatId="simple" csTypeId="urn:microsoft.com/office/officeart/2005/8/colors/accent2_5" csCatId="accent2" phldr="1"/>
      <dgm:spPr/>
      <dgm:t>
        <a:bodyPr/>
        <a:lstStyle/>
        <a:p>
          <a:endParaRPr lang="en-US"/>
        </a:p>
      </dgm:t>
    </dgm:pt>
    <dgm:pt modelId="{83C6B83B-79AC-490C-962A-3E8A3DBD5BDC}">
      <dgm:prSet custT="1"/>
      <dgm:spPr/>
      <dgm:t>
        <a:bodyPr/>
        <a:lstStyle/>
        <a:p>
          <a:pPr rtl="0"/>
          <a:r>
            <a:rPr lang="en-US" sz="3600" b="1" dirty="0" smtClean="0"/>
            <a:t>Team Roles and</a:t>
          </a:r>
          <a:br>
            <a:rPr lang="en-US" sz="3600" b="1" dirty="0" smtClean="0"/>
          </a:br>
          <a:r>
            <a:rPr lang="en-US" sz="3600" b="1" dirty="0" smtClean="0"/>
            <a:t> The Leader</a:t>
          </a:r>
          <a:endParaRPr lang="en-US" sz="3600" dirty="0"/>
        </a:p>
      </dgm:t>
    </dgm:pt>
    <dgm:pt modelId="{46FC3281-B51B-4EA1-A618-751A5D394245}" type="parTrans" cxnId="{3A3D23E2-D0E6-42DE-9A03-A67C2B1C73ED}">
      <dgm:prSet/>
      <dgm:spPr/>
      <dgm:t>
        <a:bodyPr/>
        <a:lstStyle/>
        <a:p>
          <a:endParaRPr lang="en-US"/>
        </a:p>
      </dgm:t>
    </dgm:pt>
    <dgm:pt modelId="{335AD6EA-DA3C-4FEC-B8AD-3DACA1A58CFF}" type="sibTrans" cxnId="{3A3D23E2-D0E6-42DE-9A03-A67C2B1C73ED}">
      <dgm:prSet/>
      <dgm:spPr/>
      <dgm:t>
        <a:bodyPr/>
        <a:lstStyle/>
        <a:p>
          <a:endParaRPr lang="en-US"/>
        </a:p>
      </dgm:t>
    </dgm:pt>
    <dgm:pt modelId="{00194BDC-8D3A-407A-A63B-52EDB5EAE9AE}" type="pres">
      <dgm:prSet presAssocID="{D430E16A-C254-4277-B1D0-27A14CEAA4C0}" presName="linearFlow" presStyleCnt="0">
        <dgm:presLayoutVars>
          <dgm:dir/>
          <dgm:resizeHandles val="exact"/>
        </dgm:presLayoutVars>
      </dgm:prSet>
      <dgm:spPr/>
      <dgm:t>
        <a:bodyPr/>
        <a:lstStyle/>
        <a:p>
          <a:endParaRPr lang="en-US"/>
        </a:p>
      </dgm:t>
    </dgm:pt>
    <dgm:pt modelId="{85EE606F-D2C7-4846-82C6-B907D087709C}" type="pres">
      <dgm:prSet presAssocID="{83C6B83B-79AC-490C-962A-3E8A3DBD5BDC}" presName="composite" presStyleCnt="0"/>
      <dgm:spPr/>
    </dgm:pt>
    <dgm:pt modelId="{C058559C-ACBC-4960-B3AB-198E03F740D7}" type="pres">
      <dgm:prSet presAssocID="{83C6B83B-79AC-490C-962A-3E8A3DBD5BDC}" presName="imgShp" presStyleLbl="fgImgPlace1" presStyleIdx="0" presStyleCnt="1" custLinFactNeighborX="-79305" custLinFactNeighborY="-49"/>
      <dgm:spPr>
        <a:blipFill rotWithShape="0">
          <a:blip xmlns:r="http://schemas.openxmlformats.org/officeDocument/2006/relationships" r:embed="rId1"/>
          <a:stretch>
            <a:fillRect/>
          </a:stretch>
        </a:blipFill>
      </dgm:spPr>
    </dgm:pt>
    <dgm:pt modelId="{6817B52E-F383-46C8-ABE4-08DBEE5E9EA5}" type="pres">
      <dgm:prSet presAssocID="{83C6B83B-79AC-490C-962A-3E8A3DBD5BDC}" presName="txShp" presStyleLbl="node1" presStyleIdx="0" presStyleCnt="1" custScaleX="133575">
        <dgm:presLayoutVars>
          <dgm:bulletEnabled val="1"/>
        </dgm:presLayoutVars>
      </dgm:prSet>
      <dgm:spPr/>
      <dgm:t>
        <a:bodyPr/>
        <a:lstStyle/>
        <a:p>
          <a:endParaRPr lang="en-US"/>
        </a:p>
      </dgm:t>
    </dgm:pt>
  </dgm:ptLst>
  <dgm:cxnLst>
    <dgm:cxn modelId="{3A3D23E2-D0E6-42DE-9A03-A67C2B1C73ED}" srcId="{D430E16A-C254-4277-B1D0-27A14CEAA4C0}" destId="{83C6B83B-79AC-490C-962A-3E8A3DBD5BDC}" srcOrd="0" destOrd="0" parTransId="{46FC3281-B51B-4EA1-A618-751A5D394245}" sibTransId="{335AD6EA-DA3C-4FEC-B8AD-3DACA1A58CFF}"/>
    <dgm:cxn modelId="{85811526-C255-4F8C-B8AC-55A3275F2FC8}" type="presOf" srcId="{83C6B83B-79AC-490C-962A-3E8A3DBD5BDC}" destId="{6817B52E-F383-46C8-ABE4-08DBEE5E9EA5}" srcOrd="0" destOrd="0" presId="urn:microsoft.com/office/officeart/2005/8/layout/vList3"/>
    <dgm:cxn modelId="{6B5DC3C1-E3B5-4C07-88D2-12CE21C6C021}" type="presOf" srcId="{D430E16A-C254-4277-B1D0-27A14CEAA4C0}" destId="{00194BDC-8D3A-407A-A63B-52EDB5EAE9AE}" srcOrd="0" destOrd="0" presId="urn:microsoft.com/office/officeart/2005/8/layout/vList3"/>
    <dgm:cxn modelId="{0107985A-B2FC-4150-9378-935E2E40A41C}" type="presParOf" srcId="{00194BDC-8D3A-407A-A63B-52EDB5EAE9AE}" destId="{85EE606F-D2C7-4846-82C6-B907D087709C}" srcOrd="0" destOrd="0" presId="urn:microsoft.com/office/officeart/2005/8/layout/vList3"/>
    <dgm:cxn modelId="{4DF9E9B6-42F0-40C0-9A0A-B78DEF008F65}" type="presParOf" srcId="{85EE606F-D2C7-4846-82C6-B907D087709C}" destId="{C058559C-ACBC-4960-B3AB-198E03F740D7}" srcOrd="0" destOrd="0" presId="urn:microsoft.com/office/officeart/2005/8/layout/vList3"/>
    <dgm:cxn modelId="{03BBE4D9-46EC-40E4-91DF-B83184B8F004}" type="presParOf" srcId="{85EE606F-D2C7-4846-82C6-B907D087709C}" destId="{6817B52E-F383-46C8-ABE4-08DBEE5E9EA5}"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36C29-3517-44D1-A5F5-B4F6E7A9BD2F}" type="datetimeFigureOut">
              <a:rPr lang="en-US" smtClean="0"/>
              <a:pPr/>
              <a:t>3/14/2008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9617B-5F91-4D85-8765-2D7B0B5060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1A1839-0D94-4DAC-97B3-CB3873EF9A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64E5C-A4CE-4448-B182-56C472FA554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64E5C-A4CE-4448-B182-56C472FA554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64E5C-A4CE-4448-B182-56C472FA554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64E5C-A4CE-4448-B182-56C472FA554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64E5C-A4CE-4448-B182-56C472FA554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smtClean="0"/>
          </a:p>
        </p:txBody>
      </p:sp>
      <p:sp>
        <p:nvSpPr>
          <p:cNvPr id="87044" name="Slide Number Placeholder 3"/>
          <p:cNvSpPr>
            <a:spLocks noGrp="1"/>
          </p:cNvSpPr>
          <p:nvPr>
            <p:ph type="sldNum" sz="quarter" idx="5"/>
          </p:nvPr>
        </p:nvSpPr>
        <p:spPr>
          <a:noFill/>
        </p:spPr>
        <p:txBody>
          <a:bodyPr/>
          <a:lstStyle/>
          <a:p>
            <a:fld id="{256C24A8-C508-4C78-949C-D5E5259B789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p>
            <a:fld id="{90D50EA1-5203-466B-AD70-3121E598837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smtClean="0"/>
          </a:p>
        </p:txBody>
      </p:sp>
      <p:sp>
        <p:nvSpPr>
          <p:cNvPr id="90116" name="Slide Number Placeholder 3"/>
          <p:cNvSpPr>
            <a:spLocks noGrp="1"/>
          </p:cNvSpPr>
          <p:nvPr>
            <p:ph type="sldNum" sz="quarter" idx="5"/>
          </p:nvPr>
        </p:nvSpPr>
        <p:spPr>
          <a:noFill/>
        </p:spPr>
        <p:txBody>
          <a:bodyPr/>
          <a:lstStyle/>
          <a:p>
            <a:fld id="{5246A4B0-DAB3-400C-A66F-A84D78F3607E}"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64E5C-A4CE-4448-B182-56C472FA554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490207B-4B25-42EA-B4C0-4DA7826A804C}" type="slidenum">
              <a:rPr lang="en-US" smtClean="0"/>
              <a:pPr/>
              <a:t>3</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smtClean="0"/>
          </a:p>
        </p:txBody>
      </p:sp>
      <p:sp>
        <p:nvSpPr>
          <p:cNvPr id="74756" name="Slide Number Placeholder 3"/>
          <p:cNvSpPr>
            <a:spLocks noGrp="1"/>
          </p:cNvSpPr>
          <p:nvPr>
            <p:ph type="sldNum" sz="quarter" idx="5"/>
          </p:nvPr>
        </p:nvSpPr>
        <p:spPr>
          <a:noFill/>
        </p:spPr>
        <p:txBody>
          <a:bodyPr/>
          <a:lstStyle/>
          <a:p>
            <a:fld id="{30B8D566-27A6-4FB3-9893-B6711C8150A5}"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smtClean="0"/>
          </a:p>
        </p:txBody>
      </p:sp>
      <p:sp>
        <p:nvSpPr>
          <p:cNvPr id="76804" name="Slide Number Placeholder 3"/>
          <p:cNvSpPr>
            <a:spLocks noGrp="1"/>
          </p:cNvSpPr>
          <p:nvPr>
            <p:ph type="sldNum" sz="quarter" idx="5"/>
          </p:nvPr>
        </p:nvSpPr>
        <p:spPr>
          <a:noFill/>
        </p:spPr>
        <p:txBody>
          <a:bodyPr/>
          <a:lstStyle/>
          <a:p>
            <a:fld id="{EA1EF893-DBD7-4A49-9D0C-1432C7A70D30}"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396F705-7341-4AA9-8B9E-98AF81DF10BD}" type="slidenum">
              <a:rPr lang="en-US" smtClean="0"/>
              <a:pPr/>
              <a:t>6</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p:spPr>
        <p:txBody>
          <a:bodyPr/>
          <a:lstStyle/>
          <a:p>
            <a:pPr eaLnBrk="1" hangingPunct="1"/>
            <a:r>
              <a:rPr lang="en-US" altLang="en-US" dirty="0" smtClean="0"/>
              <a:t>According to Bob </a:t>
            </a:r>
            <a:r>
              <a:rPr lang="en-US" altLang="en-US" dirty="0" err="1" smtClean="0"/>
              <a:t>Mendonsa</a:t>
            </a:r>
            <a:r>
              <a:rPr lang="en-US" altLang="en-US" smtClean="0"/>
              <a:t> and Associates’ web page </a:t>
            </a:r>
          </a:p>
          <a:p>
            <a:pPr eaLnBrk="1" hangingPunct="1"/>
            <a:r>
              <a:rPr lang="en-US" altLang="en-US" smtClean="0"/>
              <a:t>http://www. trainingplus.com on Team building :</a:t>
            </a:r>
          </a:p>
          <a:p>
            <a:pPr eaLnBrk="1" hangingPunct="1">
              <a:buFontTx/>
              <a:buChar char="•"/>
            </a:pPr>
            <a:r>
              <a:rPr lang="en-US" altLang="en-US" smtClean="0"/>
              <a:t>  Team Building is a process and not an event.</a:t>
            </a:r>
          </a:p>
          <a:p>
            <a:pPr eaLnBrk="1" hangingPunct="1">
              <a:buFontTx/>
              <a:buChar char="•"/>
            </a:pPr>
            <a:r>
              <a:rPr lang="en-US" altLang="en-US" smtClean="0"/>
              <a:t>  Team Building is about both willingness and ability.  Sometimes teams problems occur because team members lack important skills.  Sometimes there are trust issues. </a:t>
            </a:r>
          </a:p>
          <a:p>
            <a:pPr eaLnBrk="1" hangingPunct="1">
              <a:buFontTx/>
              <a:buChar char="•"/>
            </a:pPr>
            <a:r>
              <a:rPr lang="en-US" altLang="en-US" smtClean="0"/>
              <a:t>  Team Building must address individual and group issues.  People do not “disappear” when they choose to belong to a group. Any team building effort must address the strengths and development needs of individual team members that impact the group as a whole. </a:t>
            </a:r>
          </a:p>
          <a:p>
            <a:pPr eaLnBrk="1" hangingPunct="1">
              <a:buFontTx/>
              <a:buChar char="•"/>
            </a:pPr>
            <a:endParaRPr lang="en-US" altLang="en-US" smtClean="0"/>
          </a:p>
          <a:p>
            <a:pPr eaLnBrk="1" hangingPunct="1"/>
            <a:r>
              <a:rPr lang="en-US" altLang="en-US" smtClean="0"/>
              <a:t>Of course the corollary is true and groups or teams fail when they:</a:t>
            </a:r>
          </a:p>
          <a:p>
            <a:pPr eaLnBrk="1" hangingPunct="1">
              <a:buFontTx/>
              <a:buChar char="•"/>
            </a:pPr>
            <a:r>
              <a:rPr lang="en-US" altLang="en-US" smtClean="0"/>
              <a:t>Think differently</a:t>
            </a:r>
          </a:p>
          <a:p>
            <a:pPr eaLnBrk="1" hangingPunct="1">
              <a:buFontTx/>
              <a:buChar char="•"/>
            </a:pPr>
            <a:r>
              <a:rPr lang="en-US" altLang="en-US" smtClean="0"/>
              <a:t>Have poor leadership</a:t>
            </a:r>
          </a:p>
          <a:p>
            <a:pPr eaLnBrk="1" hangingPunct="1">
              <a:buFontTx/>
              <a:buChar char="•"/>
            </a:pPr>
            <a:r>
              <a:rPr lang="en-US" altLang="en-US" smtClean="0"/>
              <a:t>Have communications difficulties</a:t>
            </a:r>
          </a:p>
          <a:p>
            <a:pPr eaLnBrk="1" hangingPunct="1">
              <a:buFontTx/>
              <a:buChar char="•"/>
            </a:pPr>
            <a:r>
              <a:rPr lang="en-US" altLang="en-US" smtClean="0"/>
              <a:t>Have competition between members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64E5C-A4CE-4448-B182-56C472FA554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64E5C-A4CE-4448-B182-56C472FA554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64E5C-A4CE-4448-B182-56C472FA554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7F9653-3050-4AFE-BE91-B8797989A86D}" type="datetimeFigureOut">
              <a:rPr lang="en-US" smtClean="0"/>
              <a:pPr/>
              <a:t>3/14/2008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F9653-3050-4AFE-BE91-B8797989A86D}" type="datetimeFigureOut">
              <a:rPr lang="en-US" smtClean="0"/>
              <a:pPr/>
              <a:t>3/14/2008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F9653-3050-4AFE-BE91-B8797989A86D}" type="datetimeFigureOut">
              <a:rPr lang="en-US" smtClean="0"/>
              <a:pPr/>
              <a:t>3/14/2008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F9653-3050-4AFE-BE91-B8797989A86D}" type="datetimeFigureOut">
              <a:rPr lang="en-US" smtClean="0"/>
              <a:pPr/>
              <a:t>3/14/2008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F9653-3050-4AFE-BE91-B8797989A86D}" type="datetimeFigureOut">
              <a:rPr lang="en-US" smtClean="0"/>
              <a:pPr/>
              <a:t>3/14/2008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7F9653-3050-4AFE-BE91-B8797989A86D}" type="datetimeFigureOut">
              <a:rPr lang="en-US" smtClean="0"/>
              <a:pPr/>
              <a:t>3/14/2008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7F9653-3050-4AFE-BE91-B8797989A86D}" type="datetimeFigureOut">
              <a:rPr lang="en-US" smtClean="0"/>
              <a:pPr/>
              <a:t>3/14/2008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F9653-3050-4AFE-BE91-B8797989A86D}" type="datetimeFigureOut">
              <a:rPr lang="en-US" smtClean="0"/>
              <a:pPr/>
              <a:t>3/14/2008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F9653-3050-4AFE-BE91-B8797989A86D}" type="datetimeFigureOut">
              <a:rPr lang="en-US" smtClean="0"/>
              <a:pPr/>
              <a:t>3/14/2008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F9653-3050-4AFE-BE91-B8797989A86D}" type="datetimeFigureOut">
              <a:rPr lang="en-US" smtClean="0"/>
              <a:pPr/>
              <a:t>3/14/2008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F9653-3050-4AFE-BE91-B8797989A86D}" type="datetimeFigureOut">
              <a:rPr lang="en-US" smtClean="0"/>
              <a:pPr/>
              <a:t>3/14/2008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8AB3F-4405-4FFA-BD8A-BDC9FB3B3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F9653-3050-4AFE-BE91-B8797989A86D}" type="datetimeFigureOut">
              <a:rPr lang="en-US" smtClean="0"/>
              <a:pPr/>
              <a:t>3/14/2008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8AB3F-4405-4FFA-BD8A-BDC9FB3B3F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Data" Target="../diagrams/data7.xml"/><Relationship Id="rId7" Type="http://schemas.openxmlformats.org/officeDocument/2006/relationships/diagramData" Target="../diagrams/data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Data" Target="../diagrams/data9.xml"/><Relationship Id="rId7" Type="http://schemas.openxmlformats.org/officeDocument/2006/relationships/diagramData" Target="../diagrams/data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diagramColors" Target="../diagrams/colors10.xml"/><Relationship Id="rId4" Type="http://schemas.openxmlformats.org/officeDocument/2006/relationships/diagramLayout" Target="../diagrams/layout9.xml"/><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Data" Target="../diagrams/data11.xml"/><Relationship Id="rId7" Type="http://schemas.openxmlformats.org/officeDocument/2006/relationships/diagramData" Target="../diagrams/data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diagramColors" Target="../diagrams/colors12.xml"/><Relationship Id="rId4" Type="http://schemas.openxmlformats.org/officeDocument/2006/relationships/diagramLayout" Target="../diagrams/layout11.xml"/><Relationship Id="rId9"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E:\videos\FIFA%20CUP.MP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Data" Target="../diagrams/data2.xml"/><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ilRediff(10).jpg"/>
          <p:cNvPicPr>
            <a:picLocks noChangeAspect="1"/>
          </p:cNvPicPr>
          <p:nvPr/>
        </p:nvPicPr>
        <p:blipFill>
          <a:blip r:embed="rId3">
            <a:lum bright="-10000" contrast="20000"/>
          </a:blip>
          <a:stretch>
            <a:fillRect/>
          </a:stretch>
        </p:blipFill>
        <p:spPr>
          <a:xfrm>
            <a:off x="2743200" y="228600"/>
            <a:ext cx="4038600" cy="6242935"/>
          </a:xfrm>
          <a:prstGeom prst="ellipse">
            <a:avLst/>
          </a:prstGeom>
          <a:ln w="190500" cap="rnd">
            <a:solidFill>
              <a:schemeClr val="accent3">
                <a:lumMod val="75000"/>
              </a:schemeClr>
            </a:solidFill>
            <a:prstDash val="solid"/>
          </a:ln>
          <a:effectLst/>
          <a:scene3d>
            <a:camera prst="orthographicFront">
              <a:rot lat="0" lon="0" rev="0"/>
            </a:camera>
            <a:lightRig rig="glow" dir="t">
              <a:rot lat="0" lon="0" rev="14100000"/>
            </a:lightRig>
          </a:scene3d>
          <a:sp3d prstMaterial="softEdge">
            <a:bevelT w="127000" prst="convex"/>
          </a:sp3d>
        </p:spPr>
      </p:pic>
      <p:sp>
        <p:nvSpPr>
          <p:cNvPr id="2" name="Title 1"/>
          <p:cNvSpPr>
            <a:spLocks noGrp="1"/>
          </p:cNvSpPr>
          <p:nvPr>
            <p:ph type="ctrTitle"/>
          </p:nvPr>
        </p:nvSpPr>
        <p:spPr>
          <a:xfrm>
            <a:off x="1295400" y="533400"/>
            <a:ext cx="7406640" cy="914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rter Bd BT" pitchFamily="18" charset="0"/>
              </a:rPr>
              <a:t>Working with a TEAM</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rter Bd BT"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685800" y="914400"/>
            <a:ext cx="5410200" cy="5105400"/>
          </a:xfrm>
          <a:prstGeom prst="rightArrowCallout">
            <a:avLst/>
          </a:prstGeom>
          <a:ln>
            <a:noFill/>
          </a:ln>
          <a:effectLst/>
          <a:scene3d>
            <a:camera prst="orthographicFront">
              <a:rot lat="0" lon="0" rev="0"/>
            </a:camera>
            <a:lightRig rig="glow" dir="t">
              <a:rot lat="0" lon="0" rev="14100000"/>
            </a:lightRig>
          </a:scene3d>
          <a:sp3d prstMaterial="softEdge">
            <a:bevelT w="127000" prst="convex"/>
          </a:sp3d>
        </p:spPr>
        <p:style>
          <a:lnRef idx="0">
            <a:schemeClr val="accent6"/>
          </a:lnRef>
          <a:fillRef idx="3">
            <a:schemeClr val="accent6"/>
          </a:fillRef>
          <a:effectRef idx="3">
            <a:schemeClr val="accent6"/>
          </a:effectRef>
          <a:fontRef idx="minor">
            <a:schemeClr val="lt1"/>
          </a:fontRef>
        </p:style>
        <p:txBody>
          <a:bodyPr rtlCol="0" anchor="ctr"/>
          <a:lstStyle/>
          <a:p>
            <a:r>
              <a:rPr lang="en-US" sz="4000" b="1" u="sng" dirty="0" smtClean="0"/>
              <a:t>BAN BLAMING</a:t>
            </a:r>
          </a:p>
          <a:p>
            <a:r>
              <a:rPr lang="en-US" sz="2800" dirty="0" smtClean="0">
                <a:latin typeface="Albertus Medium" pitchFamily="34" charset="0"/>
              </a:rPr>
              <a:t>Finding fault prevents both sides from seeking another way to solve the problem. Presents facts wherever possible.</a:t>
            </a:r>
          </a:p>
        </p:txBody>
      </p:sp>
      <p:sp>
        <p:nvSpPr>
          <p:cNvPr id="5" name="Sun 4"/>
          <p:cNvSpPr/>
          <p:nvPr/>
        </p:nvSpPr>
        <p:spPr>
          <a:xfrm>
            <a:off x="4495800" y="2286000"/>
            <a:ext cx="4419600" cy="4267200"/>
          </a:xfrm>
          <a:prstGeom prst="sun">
            <a:avLst/>
          </a:prstGeom>
          <a:effectLst>
            <a:glow rad="228600">
              <a:schemeClr val="accent4">
                <a:satMod val="175000"/>
                <a:alpha val="40000"/>
              </a:schemeClr>
            </a:glow>
            <a:outerShdw blurRad="152400" dist="317500" dir="5400000" sx="90000" sy="-19000" rotWithShape="0">
              <a:prstClr val="black">
                <a:alpha val="15000"/>
              </a:prstClr>
            </a:outerShdw>
          </a:effectLst>
          <a:scene3d>
            <a:camera prst="perspectiveHeroicExtremeLeftFacing"/>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smtClean="0"/>
              <a:t>TEAM</a:t>
            </a:r>
            <a:endParaRPr lang="en-US" sz="40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Callout 3"/>
          <p:cNvSpPr/>
          <p:nvPr/>
        </p:nvSpPr>
        <p:spPr>
          <a:xfrm>
            <a:off x="304800" y="1295400"/>
            <a:ext cx="6172200" cy="5257800"/>
          </a:xfrm>
          <a:prstGeom prst="upArrowCallout">
            <a:avLst/>
          </a:prstGeom>
          <a:solidFill>
            <a:srgbClr val="33CC33"/>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rtlCol="0" anchor="ctr"/>
          <a:lstStyle/>
          <a:p>
            <a:pPr algn="r"/>
            <a:r>
              <a:rPr lang="en-US" sz="4000" b="1" u="sng" dirty="0" smtClean="0"/>
              <a:t>NEGOTIATE</a:t>
            </a:r>
          </a:p>
          <a:p>
            <a:pPr algn="r"/>
            <a:r>
              <a:rPr lang="en-US" sz="4000" b="1" dirty="0" smtClean="0">
                <a:latin typeface="Albertus Medium" pitchFamily="34" charset="0"/>
              </a:rPr>
              <a:t>Instead of demanding ask how the task can be done. Suggest ways to help. </a:t>
            </a:r>
          </a:p>
        </p:txBody>
      </p:sp>
      <p:sp>
        <p:nvSpPr>
          <p:cNvPr id="5" name="Sun 4"/>
          <p:cNvSpPr/>
          <p:nvPr/>
        </p:nvSpPr>
        <p:spPr>
          <a:xfrm>
            <a:off x="4724400" y="228600"/>
            <a:ext cx="4419600" cy="4267200"/>
          </a:xfrm>
          <a:prstGeom prst="sun">
            <a:avLst/>
          </a:prstGeom>
          <a:effectLst>
            <a:glow rad="228600">
              <a:schemeClr val="accent4">
                <a:satMod val="175000"/>
                <a:alpha val="40000"/>
              </a:schemeClr>
            </a:glow>
            <a:outerShdw blurRad="152400" dist="317500" dir="5400000" sx="90000" sy="-19000" rotWithShape="0">
              <a:prstClr val="black">
                <a:alpha val="15000"/>
              </a:prstClr>
            </a:outerShdw>
          </a:effectLst>
          <a:scene3d>
            <a:camera prst="isometricBottomDown"/>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smtClean="0"/>
              <a:t>TEAM</a:t>
            </a:r>
            <a:endParaRPr lang="en-US" sz="40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Callout 1"/>
          <p:cNvSpPr/>
          <p:nvPr/>
        </p:nvSpPr>
        <p:spPr>
          <a:xfrm>
            <a:off x="228600" y="609600"/>
            <a:ext cx="7239000" cy="6019800"/>
          </a:xfrm>
          <a:prstGeom prst="upArrowCallout">
            <a:avLst/>
          </a:prstGeom>
          <a:ln>
            <a:noFill/>
          </a:ln>
          <a:effectLst/>
          <a:scene3d>
            <a:camera prst="orthographicFront">
              <a:rot lat="0" lon="0" rev="0"/>
            </a:camera>
            <a:lightRig rig="glow" dir="t">
              <a:rot lat="0" lon="0" rev="14100000"/>
            </a:lightRig>
          </a:scene3d>
          <a:sp3d prstMaterial="softEdge">
            <a:bevelT w="127000" prst="convex"/>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u="sng" dirty="0" smtClean="0"/>
              <a:t>LET IT GO</a:t>
            </a:r>
          </a:p>
          <a:p>
            <a:pPr algn="ctr"/>
            <a:r>
              <a:rPr lang="en-US" sz="2800" b="1" dirty="0" smtClean="0">
                <a:latin typeface="Albertus Medium" pitchFamily="34" charset="0"/>
              </a:rPr>
              <a:t>If you find yourself nagging others too much, it may be time evaluate  your own duties. Do not compensate for your own lack of progress. Recognize the time and efforts of colleagues.</a:t>
            </a:r>
          </a:p>
          <a:p>
            <a:pPr algn="ctr"/>
            <a:endParaRPr lang="en-US" sz="2800" b="1" dirty="0">
              <a:latin typeface="Albertus Medium" pitchFamily="34" charset="0"/>
            </a:endParaRPr>
          </a:p>
        </p:txBody>
      </p:sp>
      <p:sp>
        <p:nvSpPr>
          <p:cNvPr id="3" name="Sun 2"/>
          <p:cNvSpPr/>
          <p:nvPr/>
        </p:nvSpPr>
        <p:spPr>
          <a:xfrm>
            <a:off x="4876800" y="0"/>
            <a:ext cx="4267200" cy="3429000"/>
          </a:xfrm>
          <a:prstGeom prst="sun">
            <a:avLst/>
          </a:prstGeom>
          <a:effectLst>
            <a:glow rad="228600">
              <a:schemeClr val="accent4">
                <a:satMod val="175000"/>
                <a:alpha val="40000"/>
              </a:schemeClr>
            </a:glow>
            <a:outerShdw blurRad="152400" dist="317500" dir="5400000" sx="90000" sy="-19000" rotWithShape="0">
              <a:prstClr val="black">
                <a:alpha val="15000"/>
              </a:prstClr>
            </a:outerShdw>
          </a:effectLst>
          <a:scene3d>
            <a:camera prst="perspectiveBelow"/>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smtClean="0"/>
              <a:t>TEAM</a:t>
            </a:r>
            <a:endParaRPr lang="en-US" sz="40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3048000" y="609600"/>
            <a:ext cx="5334000" cy="5638800"/>
          </a:xfrm>
          <a:prstGeom prst="leftArrowCallout">
            <a:avLst/>
          </a:prstGeom>
          <a:solidFill>
            <a:srgbClr val="0070C0"/>
          </a:solidFill>
          <a:ln>
            <a:noFill/>
          </a:ln>
          <a:effectLst/>
          <a:scene3d>
            <a:camera prst="orthographicFront">
              <a:rot lat="0" lon="0" rev="0"/>
            </a:camera>
            <a:lightRig rig="glow" dir="t">
              <a:rot lat="0" lon="0" rev="14100000"/>
            </a:lightRig>
          </a:scene3d>
          <a:sp3d prstMaterial="softEdge">
            <a:bevelT w="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u="sng" dirty="0" smtClean="0"/>
              <a:t>STAY FOCUSED</a:t>
            </a:r>
          </a:p>
          <a:p>
            <a:r>
              <a:rPr lang="en-US" sz="4000" b="1" dirty="0" smtClean="0">
                <a:latin typeface="Albertus Medium" pitchFamily="34" charset="0"/>
              </a:rPr>
              <a:t>Do not generalize.</a:t>
            </a:r>
          </a:p>
          <a:p>
            <a:r>
              <a:rPr lang="en-US" sz="4000" b="1" dirty="0" smtClean="0">
                <a:latin typeface="Albertus Medium" pitchFamily="34" charset="0"/>
              </a:rPr>
              <a:t>Note only current offense.</a:t>
            </a:r>
            <a:endParaRPr lang="en-US" sz="4000" b="1" dirty="0">
              <a:latin typeface="Albertus Medium" pitchFamily="34" charset="0"/>
            </a:endParaRPr>
          </a:p>
        </p:txBody>
      </p:sp>
      <p:sp>
        <p:nvSpPr>
          <p:cNvPr id="3" name="Sun 2"/>
          <p:cNvSpPr/>
          <p:nvPr/>
        </p:nvSpPr>
        <p:spPr>
          <a:xfrm>
            <a:off x="228600" y="228600"/>
            <a:ext cx="4419600" cy="3581400"/>
          </a:xfrm>
          <a:prstGeom prst="sun">
            <a:avLst/>
          </a:prstGeom>
          <a:effectLst>
            <a:glow rad="228600">
              <a:schemeClr val="accent4">
                <a:satMod val="175000"/>
                <a:alpha val="40000"/>
              </a:schemeClr>
            </a:glow>
            <a:outerShdw blurRad="152400" dist="317500" dir="5400000" sx="90000" sy="-19000" rotWithShape="0">
              <a:prstClr val="black">
                <a:alpha val="15000"/>
              </a:prstClr>
            </a:outerShdw>
          </a:effectLst>
          <a:scene3d>
            <a:camera prst="perspectiveHeroicExtremeRightFacing"/>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smtClean="0"/>
              <a:t>TEAM</a:t>
            </a:r>
            <a:endParaRPr lang="en-US" sz="4000"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3200400" y="457200"/>
            <a:ext cx="5334000" cy="5867400"/>
          </a:xfrm>
          <a:prstGeom prst="leftArrowCallout">
            <a:avLst/>
          </a:prstGeom>
          <a:solidFill>
            <a:srgbClr val="C00000"/>
          </a:solidFill>
          <a:ln>
            <a:noFill/>
          </a:ln>
          <a:effectLst/>
          <a:scene3d>
            <a:camera prst="orthographicFront">
              <a:rot lat="0" lon="0" rev="0"/>
            </a:camera>
            <a:lightRig rig="glow" dir="t">
              <a:rot lat="0" lon="0" rev="14100000"/>
            </a:lightRig>
          </a:scene3d>
          <a:sp3d prstMaterial="softEdge">
            <a:bevelT w="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REALIGN PRIORITIES</a:t>
            </a:r>
          </a:p>
          <a:p>
            <a:pPr algn="ctr"/>
            <a:r>
              <a:rPr lang="en-US" sz="2800" b="1" dirty="0" smtClean="0">
                <a:latin typeface="Albertus Medium" pitchFamily="34" charset="0"/>
              </a:rPr>
              <a:t>Non co operating people have different priorities. Show how both will benefit if the task gets completed.</a:t>
            </a:r>
            <a:endParaRPr lang="en-US" sz="2800" b="1" dirty="0">
              <a:latin typeface="Albertus Medium" pitchFamily="34" charset="0"/>
            </a:endParaRPr>
          </a:p>
        </p:txBody>
      </p:sp>
      <p:sp>
        <p:nvSpPr>
          <p:cNvPr id="3" name="Sun 2"/>
          <p:cNvSpPr/>
          <p:nvPr/>
        </p:nvSpPr>
        <p:spPr>
          <a:xfrm>
            <a:off x="304800" y="1371600"/>
            <a:ext cx="4419600" cy="4267200"/>
          </a:xfrm>
          <a:prstGeom prst="sun">
            <a:avLst/>
          </a:prstGeom>
          <a:effectLst>
            <a:glow rad="228600">
              <a:schemeClr val="accent4">
                <a:satMod val="175000"/>
                <a:alpha val="40000"/>
              </a:schemeClr>
            </a:glow>
            <a:outerShdw blurRad="152400" dist="317500" dir="5400000" sx="90000" sy="-19000" rotWithShape="0">
              <a:prstClr val="black">
                <a:alpha val="15000"/>
              </a:prstClr>
            </a:outerShdw>
          </a:effectLst>
          <a:scene3d>
            <a:camera prst="perspectiveHeroicExtremeRightFacing"/>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smtClean="0"/>
              <a:t>TEAM</a:t>
            </a:r>
            <a:endParaRPr lang="en-US" sz="40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62000" y="152400"/>
          <a:ext cx="74676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762000" y="1143000"/>
          <a:ext cx="74676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Point Star 5"/>
          <p:cNvSpPr/>
          <p:nvPr/>
        </p:nvSpPr>
        <p:spPr>
          <a:xfrm>
            <a:off x="7315200" y="5715000"/>
            <a:ext cx="1600200" cy="762000"/>
          </a:xfrm>
          <a:prstGeom prst="star5">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smtClean="0">
                <a:latin typeface="Arena Condensed" pitchFamily="2" charset="0"/>
              </a:rPr>
              <a:t>au</a:t>
            </a:r>
            <a:endParaRPr lang="en-US" sz="3200" b="1" dirty="0">
              <a:latin typeface="Arena Condensed" pitchFamily="2"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1066800" y="304801"/>
          <a:ext cx="7772400" cy="106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1066800" y="1905000"/>
          <a:ext cx="7772400" cy="48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28600" y="304801"/>
          <a:ext cx="89154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990600" y="1295400"/>
          <a:ext cx="7696200" cy="541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FIFA CUP.MPG">
            <a:hlinkClick r:id="" action="ppaction://media"/>
          </p:cNvPr>
          <p:cNvPicPr>
            <a:picLocks noGrp="1" noRot="1" noChangeAspect="1"/>
          </p:cNvPicPr>
          <p:nvPr>
            <p:ph idx="1"/>
            <a:videoFile r:link="rId1"/>
          </p:nvPr>
        </p:nvPicPr>
        <p:blipFill>
          <a:blip r:embed="rId4"/>
          <a:stretch>
            <a:fillRect/>
          </a:stretch>
        </p:blipFill>
        <p:spPr>
          <a:xfrm>
            <a:off x="685800" y="473869"/>
            <a:ext cx="8153400" cy="6115050"/>
          </a:xfrm>
          <a:prstGeom prst="rect">
            <a:avLst/>
          </a:prstGeom>
          <a:ln w="38100">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7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914400" y="304800"/>
          <a:ext cx="77724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Rectangle 3"/>
          <p:cNvSpPr>
            <a:spLocks noGrp="1" noChangeArrowheads="1"/>
          </p:cNvSpPr>
          <p:nvPr>
            <p:ph type="subTitle" idx="1"/>
          </p:nvPr>
        </p:nvSpPr>
        <p:spPr>
          <a:xfrm>
            <a:off x="4038600" y="4648200"/>
            <a:ext cx="4648200" cy="1163638"/>
          </a:xfrm>
        </p:spPr>
        <p:txBody>
          <a:bodyPr>
            <a:normAutofit/>
          </a:bodyPr>
          <a:lstStyle/>
          <a:p>
            <a:pPr eaLnBrk="1" fontAlgn="auto" hangingPunct="1">
              <a:spcAft>
                <a:spcPts val="0"/>
              </a:spcAft>
              <a:buFont typeface="Wingdings 2"/>
              <a:buNone/>
              <a:defRPr/>
            </a:pPr>
            <a:r>
              <a:rPr lang="en-US" altLang="en-US" dirty="0" smtClean="0">
                <a:solidFill>
                  <a:srgbClr val="274E69"/>
                </a:solidFill>
              </a:rPr>
              <a:t> </a:t>
            </a:r>
          </a:p>
        </p:txBody>
      </p:sp>
      <p:pic>
        <p:nvPicPr>
          <p:cNvPr id="19460" name="Picture 4" descr="r37474470"/>
          <p:cNvPicPr>
            <a:picLocks noChangeAspect="1" noChangeArrowheads="1"/>
          </p:cNvPicPr>
          <p:nvPr/>
        </p:nvPicPr>
        <p:blipFill>
          <a:blip r:embed="rId7">
            <a:lum bright="-10000" contrast="30000"/>
          </a:blip>
          <a:srcRect/>
          <a:stretch>
            <a:fillRect/>
          </a:stretch>
        </p:blipFill>
        <p:spPr bwMode="auto">
          <a:xfrm>
            <a:off x="1447800" y="1828800"/>
            <a:ext cx="6781800" cy="44715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style>
          <a:lnRef idx="0">
            <a:schemeClr val="accent2"/>
          </a:lnRef>
          <a:fillRef idx="3">
            <a:schemeClr val="accent2"/>
          </a:fillRef>
          <a:effectRef idx="3">
            <a:schemeClr val="accent2"/>
          </a:effectRef>
          <a:fontRef idx="minor">
            <a:schemeClr val="lt1"/>
          </a:fontRef>
        </p:style>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0" y="304800"/>
          <a:ext cx="81534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7" name="Picture 3" descr="GreatCats"/>
          <p:cNvPicPr>
            <a:picLocks noChangeAspect="1" noChangeArrowheads="1"/>
          </p:cNvPicPr>
          <p:nvPr/>
        </p:nvPicPr>
        <p:blipFill>
          <a:blip r:embed="rId7"/>
          <a:srcRect/>
          <a:stretch>
            <a:fillRect/>
          </a:stretch>
        </p:blipFill>
        <p:spPr bwMode="auto">
          <a:xfrm>
            <a:off x="533400" y="2667000"/>
            <a:ext cx="4191000" cy="314325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21508" name="Picture 4" descr="j0283209"/>
          <p:cNvPicPr>
            <a:picLocks noChangeAspect="1" noChangeArrowheads="1" noCrop="1"/>
          </p:cNvPicPr>
          <p:nvPr/>
        </p:nvPicPr>
        <p:blipFill>
          <a:blip r:embed="rId8"/>
          <a:srcRect/>
          <a:stretch>
            <a:fillRect/>
          </a:stretch>
        </p:blipFill>
        <p:spPr bwMode="auto">
          <a:xfrm>
            <a:off x="4953000" y="3505200"/>
            <a:ext cx="3830638" cy="2971800"/>
          </a:xfrm>
          <a:prstGeom prst="snip2DiagRect">
            <a:avLst/>
          </a:prstGeom>
          <a:solidFill>
            <a:srgbClr val="FFFFFF">
              <a:shade val="85000"/>
            </a:srgbClr>
          </a:solidFill>
          <a:ln w="889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295400" y="152400"/>
          <a:ext cx="7543800" cy="143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1066800" y="1676400"/>
          <a:ext cx="7772400" cy="495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Diagram 3"/>
          <p:cNvGraphicFramePr/>
          <p:nvPr/>
        </p:nvGraphicFramePr>
        <p:xfrm>
          <a:off x="914400" y="304801"/>
          <a:ext cx="80772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04800" y="1524000"/>
          <a:ext cx="88392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270430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bertus Medium" pitchFamily="34" charset="0"/>
              </a:rPr>
              <a:t>How to avoid nagging and get the best co- operation from your co workers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bertus Medium"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057400" y="762000"/>
            <a:ext cx="6705600" cy="5410200"/>
          </a:xfrm>
          <a:prstGeom prst="downArrowCallout">
            <a:avLst>
              <a:gd name="adj1" fmla="val 12650"/>
              <a:gd name="adj2" fmla="val 19168"/>
              <a:gd name="adj3" fmla="val 25000"/>
              <a:gd name="adj4" fmla="val 70809"/>
            </a:avLst>
          </a:prstGeom>
          <a:ln>
            <a:noFill/>
          </a:ln>
          <a:effectLst/>
          <a:scene3d>
            <a:camera prst="orthographicFront">
              <a:rot lat="0" lon="0" rev="0"/>
            </a:camera>
            <a:lightRig rig="glow" dir="t">
              <a:rot lat="0" lon="0" rev="14100000"/>
            </a:lightRig>
          </a:scene3d>
          <a:sp3d prstMaterial="softEdge">
            <a:bevelT w="127000" prst="convex"/>
          </a:sp3d>
        </p:spPr>
        <p:style>
          <a:lnRef idx="0">
            <a:schemeClr val="accent3"/>
          </a:lnRef>
          <a:fillRef idx="3">
            <a:schemeClr val="accent3"/>
          </a:fillRef>
          <a:effectRef idx="3">
            <a:schemeClr val="accent3"/>
          </a:effectRef>
          <a:fontRef idx="minor">
            <a:schemeClr val="lt1"/>
          </a:fontRef>
        </p:style>
        <p:txBody>
          <a:bodyPr rtlCol="0" anchor="ctr"/>
          <a:lstStyle/>
          <a:p>
            <a:pPr algn="r"/>
            <a:r>
              <a:rPr lang="en-US" sz="3200" b="1" u="sng" dirty="0" smtClean="0"/>
              <a:t>BE DIRECT</a:t>
            </a:r>
          </a:p>
          <a:p>
            <a:pPr algn="r"/>
            <a:r>
              <a:rPr lang="en-US" sz="2800" b="1" dirty="0" smtClean="0">
                <a:latin typeface="Albertus Medium" pitchFamily="34" charset="0"/>
              </a:rPr>
              <a:t>If you want something </a:t>
            </a:r>
          </a:p>
          <a:p>
            <a:pPr algn="r"/>
            <a:r>
              <a:rPr lang="en-US" sz="2800" b="1" dirty="0" smtClean="0">
                <a:latin typeface="Albertus Medium" pitchFamily="34" charset="0"/>
              </a:rPr>
              <a:t>Done, ASK.</a:t>
            </a:r>
          </a:p>
          <a:p>
            <a:pPr algn="r"/>
            <a:r>
              <a:rPr lang="en-US" sz="2800" b="1" dirty="0" smtClean="0">
                <a:latin typeface="Albertus Medium" pitchFamily="34" charset="0"/>
              </a:rPr>
              <a:t>Co-workers can resist hints,</a:t>
            </a:r>
          </a:p>
          <a:p>
            <a:pPr algn="r"/>
            <a:r>
              <a:rPr lang="en-US" sz="2800" b="1" dirty="0" smtClean="0">
                <a:latin typeface="Albertus Medium" pitchFamily="34" charset="0"/>
              </a:rPr>
              <a:t>Innuendoes.</a:t>
            </a:r>
            <a:endParaRPr lang="en-US" sz="2800" b="1" dirty="0">
              <a:latin typeface="Albertus Medium" pitchFamily="34" charset="0"/>
            </a:endParaRPr>
          </a:p>
        </p:txBody>
      </p:sp>
      <p:sp>
        <p:nvSpPr>
          <p:cNvPr id="6" name="Sun 5"/>
          <p:cNvSpPr/>
          <p:nvPr/>
        </p:nvSpPr>
        <p:spPr>
          <a:xfrm>
            <a:off x="304800" y="2286000"/>
            <a:ext cx="4419600" cy="4267200"/>
          </a:xfrm>
          <a:prstGeom prst="sun">
            <a:avLst/>
          </a:prstGeom>
          <a:effectLst>
            <a:glow rad="228600">
              <a:schemeClr val="accent4">
                <a:satMod val="175000"/>
                <a:alpha val="40000"/>
              </a:schemeClr>
            </a:glow>
            <a:outerShdw blurRad="152400" dist="317500" dir="5400000" sx="90000" sy="-19000" rotWithShape="0">
              <a:prstClr val="black">
                <a:alpha val="15000"/>
              </a:prstClr>
            </a:outerShdw>
          </a:effectLst>
          <a:scene3d>
            <a:camera prst="perspectiveHeroicExtremeRightFacing"/>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smtClean="0"/>
              <a:t>TEAM</a:t>
            </a:r>
            <a:endParaRPr lang="en-US" sz="40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133600" y="228600"/>
            <a:ext cx="6781800" cy="5029200"/>
          </a:xfrm>
          <a:prstGeom prst="downArrowCallout">
            <a:avLst/>
          </a:prstGeom>
          <a:solidFill>
            <a:srgbClr val="7030A0"/>
          </a:solidFill>
          <a:ln>
            <a:noFill/>
          </a:ln>
          <a:effectLst/>
          <a:scene3d>
            <a:camera prst="orthographicFront">
              <a:rot lat="0" lon="0" rev="0"/>
            </a:camera>
            <a:lightRig rig="glow" dir="t">
              <a:rot lat="0" lon="0" rev="14100000"/>
            </a:lightRig>
          </a:scene3d>
          <a:sp3d prstMaterial="softEdge">
            <a:bevelT w="127000" prst="convex"/>
          </a:sp3d>
        </p:spPr>
        <p:style>
          <a:lnRef idx="0">
            <a:schemeClr val="dk1"/>
          </a:lnRef>
          <a:fillRef idx="3">
            <a:schemeClr val="dk1"/>
          </a:fillRef>
          <a:effectRef idx="3">
            <a:schemeClr val="dk1"/>
          </a:effectRef>
          <a:fontRef idx="minor">
            <a:schemeClr val="lt1"/>
          </a:fontRef>
        </p:style>
        <p:txBody>
          <a:bodyPr rtlCol="0" anchor="ctr"/>
          <a:lstStyle/>
          <a:p>
            <a:pPr algn="ctr"/>
            <a:r>
              <a:rPr lang="en-US" sz="4000" b="1" u="sng" dirty="0" smtClean="0"/>
              <a:t>SAY LESS</a:t>
            </a:r>
          </a:p>
          <a:p>
            <a:pPr algn="ctr"/>
            <a:r>
              <a:rPr lang="en-US" sz="4000" b="1" dirty="0" smtClean="0">
                <a:latin typeface="Albertus Medium" pitchFamily="34" charset="0"/>
              </a:rPr>
              <a:t>Some people resent following orders. Be subtle. You set goals for each person.</a:t>
            </a:r>
            <a:endParaRPr lang="en-US" sz="4000" b="1" dirty="0">
              <a:latin typeface="Albertus Medium" pitchFamily="34" charset="0"/>
            </a:endParaRPr>
          </a:p>
        </p:txBody>
      </p:sp>
      <p:sp>
        <p:nvSpPr>
          <p:cNvPr id="3" name="Sun 2"/>
          <p:cNvSpPr/>
          <p:nvPr/>
        </p:nvSpPr>
        <p:spPr>
          <a:xfrm>
            <a:off x="152400" y="2590800"/>
            <a:ext cx="4419600" cy="4267200"/>
          </a:xfrm>
          <a:prstGeom prst="sun">
            <a:avLst/>
          </a:prstGeom>
          <a:effectLst>
            <a:glow rad="228600">
              <a:schemeClr val="accent4">
                <a:satMod val="175000"/>
                <a:alpha val="40000"/>
              </a:schemeClr>
            </a:glow>
            <a:outerShdw blurRad="152400" dist="317500" dir="5400000" sx="90000" sy="-19000" rotWithShape="0">
              <a:prstClr val="black">
                <a:alpha val="15000"/>
              </a:prstClr>
            </a:outerShdw>
          </a:effectLst>
          <a:scene3d>
            <a:camera prst="perspectiveHeroicExtremeRightFacing"/>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smtClean="0"/>
              <a:t>TEAM</a:t>
            </a:r>
            <a:endParaRPr lang="en-US" sz="4000"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447</Words>
  <Application>Microsoft Office PowerPoint</Application>
  <PresentationFormat>On-screen Show (4:3)</PresentationFormat>
  <Paragraphs>93</Paragraphs>
  <Slides>17</Slides>
  <Notes>17</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Working with a TEAM</vt:lpstr>
      <vt:lpstr>Slide 2</vt:lpstr>
      <vt:lpstr>Slide 3</vt:lpstr>
      <vt:lpstr>Slide 4</vt:lpstr>
      <vt:lpstr>Slide 5</vt:lpstr>
      <vt:lpstr>Slide 6</vt:lpstr>
      <vt:lpstr>How to avoid nagging and get the best co- operation from your co workers</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a TEAM</dc:title>
  <dc:creator>User</dc:creator>
  <cp:lastModifiedBy>Care</cp:lastModifiedBy>
  <cp:revision>2</cp:revision>
  <dcterms:created xsi:type="dcterms:W3CDTF">2008-01-27T02:12:28Z</dcterms:created>
  <dcterms:modified xsi:type="dcterms:W3CDTF">2008-03-14T03:17:36Z</dcterms:modified>
</cp:coreProperties>
</file>