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457200"/>
            <a:ext cx="6781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00200"/>
            <a:ext cx="6019800" cy="14097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1336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1650" y="152400"/>
            <a:ext cx="180975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27685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35433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8100" y="1447800"/>
            <a:ext cx="35433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447800"/>
            <a:ext cx="7239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ED2A112-278D-446C-8179-F071C02C5AEA}" type="datetimeFigureOut">
              <a:rPr lang="en-US" smtClean="0"/>
              <a:t>2/17/2008</a:t>
            </a:fld>
            <a:endParaRPr lang="en-I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553200"/>
            <a:ext cx="472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IN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AF5455-B297-4F6E-BF1F-64D628D91868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welcome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SFINA_TXT_Chart-Rise_01">
  <a:themeElements>
    <a:clrScheme name="">
      <a:dk1>
        <a:srgbClr val="000000"/>
      </a:dk1>
      <a:lt1>
        <a:srgbClr val="DDDDDD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BEBEB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PP_SFINA_TXT_Chart-Rise_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SFINA_TXT_Chart-Rise_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FINA_TXT_Chart-Rise_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TXT_Chart-Rise_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TXT_Chart-Rise_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TXT_Chart-Rise_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TXT_Chart-Rise_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FINA_TXT_Chart-Rise_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PPP_SFINA_TXT_Chart-Rise_01</Template>
  <TotalTime>0</TotalTime>
  <Words>1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PPP_SFINA_TXT_Chart-Rise_01</vt:lpstr>
      <vt:lpstr>welcome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Care</dc:creator>
  <cp:lastModifiedBy>Care</cp:lastModifiedBy>
  <cp:revision>1</cp:revision>
  <dcterms:created xsi:type="dcterms:W3CDTF">2008-02-17T02:27:35Z</dcterms:created>
  <dcterms:modified xsi:type="dcterms:W3CDTF">2008-02-17T02:28:32Z</dcterms:modified>
</cp:coreProperties>
</file>