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5"/>
  </p:notesMasterIdLst>
  <p:handoutMasterIdLst>
    <p:handoutMasterId r:id="rId6"/>
  </p:handoutMasterIdLst>
  <p:sldIdLst>
    <p:sldId id="336" r:id="rId2"/>
    <p:sldId id="337" r:id="rId3"/>
    <p:sldId id="309" r:id="rId4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24DC0677-7DED-46E5-9E2B-9AC464AF05D7}">
          <p14:sldIdLst>
            <p14:sldId id="336"/>
            <p14:sldId id="337"/>
            <p14:sldId id="3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DFF2"/>
    <a:srgbClr val="F1F5E6"/>
    <a:srgbClr val="683791"/>
    <a:srgbClr val="5C3281"/>
    <a:srgbClr val="F1F5E5"/>
    <a:srgbClr val="5C7A78"/>
    <a:srgbClr val="F7F9F0"/>
    <a:srgbClr val="F5F8ED"/>
    <a:srgbClr val="F6F9EF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28" autoAdjust="0"/>
  </p:normalViewPr>
  <p:slideViewPr>
    <p:cSldViewPr>
      <p:cViewPr varScale="1">
        <p:scale>
          <a:sx n="79" d="100"/>
          <a:sy n="79" d="100"/>
        </p:scale>
        <p:origin x="11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55" d="100"/>
          <a:sy n="55" d="100"/>
        </p:scale>
        <p:origin x="281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E9AA6CCC-AD2E-40D7-9393-C7A4048A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16462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21C5D3E9-8A2C-419F-96D7-F6309AF30A7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47029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5D3E9-8A2C-419F-96D7-F6309AF30A7E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778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5/9/2019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99755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5/9/2019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79774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5/9/2019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90058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5/9/2019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84276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5/9/2019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13959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5/9/2019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34321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5/9/2019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33430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5/9/2019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47928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5/9/2019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51385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5/9/2019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8684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5/9/2019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45979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5/9/2019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22449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5/9/2019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47702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5/9/2019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88816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5/9/2019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19226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5/9/2019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7160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79A1F-5FAE-4289-8F44-68B05F061390}" type="datetimeFigureOut">
              <a:rPr lang="en-US" smtClean="0"/>
              <a:pPr/>
              <a:t>5/9/2019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1964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sudaskannoth@gmail.c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03894"/>
            <a:ext cx="7274768" cy="1280890"/>
          </a:xfrm>
        </p:spPr>
        <p:txBody>
          <a:bodyPr>
            <a:normAutofit fontScale="90000"/>
          </a:bodyPr>
          <a:lstStyle/>
          <a:p>
            <a:r>
              <a:rPr lang="en-IN" sz="4400" dirty="0">
                <a:solidFill>
                  <a:srgbClr val="FF0000"/>
                </a:solidFill>
                <a:latin typeface="Bodoni MT Black" panose="02070A03080606020203" pitchFamily="18" charset="0"/>
              </a:rPr>
              <a:t>   </a:t>
            </a:r>
            <a:r>
              <a:rPr lang="en-IN" sz="4400" b="1" dirty="0">
                <a:solidFill>
                  <a:srgbClr val="FF0000"/>
                </a:solidFill>
                <a:latin typeface="Bodoni MT Black" panose="02070A03080606020203" pitchFamily="18" charset="0"/>
              </a:rPr>
              <a:t>POSITIVE COMMUNE</a:t>
            </a:r>
            <a:br>
              <a:rPr lang="en-IN" dirty="0">
                <a:solidFill>
                  <a:srgbClr val="FF0000"/>
                </a:solidFill>
              </a:rPr>
            </a:br>
            <a:r>
              <a:rPr lang="en-IN" dirty="0">
                <a:solidFill>
                  <a:srgbClr val="FF0000"/>
                </a:solidFill>
              </a:rPr>
              <a:t>           (Soft skill training team)</a:t>
            </a:r>
            <a:br>
              <a:rPr lang="en-IN" dirty="0"/>
            </a:br>
            <a:r>
              <a:rPr lang="en-IN" dirty="0"/>
              <a:t>                    </a:t>
            </a:r>
            <a:r>
              <a:rPr lang="en-IN" dirty="0">
                <a:solidFill>
                  <a:srgbClr val="00B050"/>
                </a:solidFill>
              </a:rPr>
              <a:t>Presents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259" y="838200"/>
            <a:ext cx="8892479" cy="6172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                                                   </a:t>
            </a:r>
          </a:p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                                                   </a:t>
            </a:r>
          </a:p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                                                </a:t>
            </a:r>
            <a:r>
              <a:rPr lang="en-IN" sz="5400" b="1" dirty="0">
                <a:solidFill>
                  <a:srgbClr val="C00000"/>
                </a:solidFill>
                <a:latin typeface="Algerian" panose="04020705040A02060702" pitchFamily="82" charset="0"/>
              </a:rPr>
              <a:t>PC-TOTs</a:t>
            </a:r>
            <a:endParaRPr lang="en-IN" sz="7100" b="1" dirty="0">
              <a:solidFill>
                <a:srgbClr val="C00000"/>
              </a:solidFill>
              <a:latin typeface="Algerian" panose="04020705040A02060702" pitchFamily="82" charset="0"/>
            </a:endParaRPr>
          </a:p>
          <a:p>
            <a:pPr marL="0" indent="0">
              <a:buNone/>
            </a:pPr>
            <a:r>
              <a:rPr lang="en-IN" sz="1400" dirty="0">
                <a:solidFill>
                  <a:srgbClr val="0070C0"/>
                </a:solidFill>
              </a:rPr>
              <a:t>        </a:t>
            </a:r>
            <a:r>
              <a:rPr lang="en-IN" sz="3200" dirty="0">
                <a:solidFill>
                  <a:srgbClr val="0070C0"/>
                </a:solidFill>
                <a:latin typeface="Algerian" panose="04020705040A02060702" pitchFamily="82" charset="0"/>
              </a:rPr>
              <a:t> </a:t>
            </a:r>
            <a:r>
              <a:rPr lang="en-US" sz="6000" b="1" dirty="0">
                <a:solidFill>
                  <a:srgbClr val="7030A0"/>
                </a:solidFill>
                <a:latin typeface="Algerian" panose="04020705040A02060702" pitchFamily="82" charset="0"/>
              </a:rPr>
              <a:t>positive attitude </a:t>
            </a:r>
            <a:r>
              <a:rPr lang="en-IN" sz="6000" dirty="0">
                <a:solidFill>
                  <a:srgbClr val="7030A0"/>
                </a:solidFill>
                <a:latin typeface="Algerian" panose="04020705040A02060702" pitchFamily="82" charset="0"/>
              </a:rPr>
              <a:t> </a:t>
            </a:r>
            <a:endParaRPr lang="en-IN" sz="3600" dirty="0">
              <a:solidFill>
                <a:srgbClr val="7030A0"/>
              </a:solidFill>
              <a:latin typeface="Algerian" panose="04020705040A02060702" pitchFamily="82" charset="0"/>
            </a:endParaRPr>
          </a:p>
          <a:p>
            <a:pPr marL="0" indent="0">
              <a:buNone/>
            </a:pPr>
            <a:r>
              <a:rPr lang="en-IN" sz="2400" dirty="0">
                <a:solidFill>
                  <a:srgbClr val="0070C0"/>
                </a:solidFill>
              </a:rPr>
              <a:t>     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0070C0"/>
                </a:solidFill>
              </a:rPr>
              <a:t>      Faculty</a:t>
            </a:r>
            <a:r>
              <a:rPr lang="en-IN" sz="2400" dirty="0">
                <a:solidFill>
                  <a:srgbClr val="00B0F0"/>
                </a:solidFill>
              </a:rPr>
              <a:t>                                                </a:t>
            </a:r>
            <a:r>
              <a:rPr lang="en-IN" dirty="0">
                <a:solidFill>
                  <a:srgbClr val="FF0000"/>
                </a:solidFill>
              </a:rPr>
              <a:t>2018 September 21,22,23</a:t>
            </a:r>
            <a:r>
              <a:rPr lang="en-IN" sz="2400" dirty="0">
                <a:solidFill>
                  <a:srgbClr val="FF0000"/>
                </a:solidFill>
              </a:rPr>
              <a:t>,</a:t>
            </a:r>
            <a:r>
              <a:rPr lang="en-IN" sz="2400" b="1" dirty="0">
                <a:solidFill>
                  <a:srgbClr val="BEDFF2"/>
                </a:solidFill>
              </a:rPr>
              <a:t> </a:t>
            </a:r>
            <a:endParaRPr lang="en-IN" sz="2400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IN" b="1" dirty="0">
                <a:solidFill>
                  <a:srgbClr val="BEDFF2"/>
                </a:solidFill>
              </a:rPr>
              <a:t>    </a:t>
            </a:r>
            <a:r>
              <a:rPr lang="en-IN" dirty="0">
                <a:solidFill>
                  <a:srgbClr val="0070C0"/>
                </a:solidFill>
              </a:rPr>
              <a:t> </a:t>
            </a:r>
            <a:r>
              <a:rPr lang="en-IN" dirty="0" err="1">
                <a:solidFill>
                  <a:srgbClr val="0070C0"/>
                </a:solidFill>
              </a:rPr>
              <a:t>Sudas</a:t>
            </a:r>
            <a:r>
              <a:rPr lang="en-IN" dirty="0">
                <a:solidFill>
                  <a:srgbClr val="0070C0"/>
                </a:solidFill>
              </a:rPr>
              <a:t>  </a:t>
            </a:r>
            <a:r>
              <a:rPr lang="en-IN" dirty="0" err="1">
                <a:solidFill>
                  <a:srgbClr val="0070C0"/>
                </a:solidFill>
              </a:rPr>
              <a:t>kannoth</a:t>
            </a:r>
            <a:r>
              <a:rPr lang="en-IN" dirty="0">
                <a:solidFill>
                  <a:srgbClr val="0070C0"/>
                </a:solidFill>
              </a:rPr>
              <a:t>                           </a:t>
            </a:r>
            <a:r>
              <a:rPr lang="en-IN" dirty="0">
                <a:solidFill>
                  <a:srgbClr val="FF0000"/>
                </a:solidFill>
              </a:rPr>
              <a:t>                                        Calicut gate</a:t>
            </a:r>
          </a:p>
          <a:p>
            <a:pPr marL="0" indent="0">
              <a:buNone/>
            </a:pPr>
            <a:r>
              <a:rPr lang="en-IN" dirty="0">
                <a:solidFill>
                  <a:srgbClr val="FF0000"/>
                </a:solidFill>
              </a:rPr>
              <a:t>                                                                                                </a:t>
            </a:r>
            <a:r>
              <a:rPr lang="en-IN" dirty="0" err="1">
                <a:solidFill>
                  <a:srgbClr val="FF0000"/>
                </a:solidFill>
              </a:rPr>
              <a:t>Ramanattukara</a:t>
            </a:r>
            <a:endParaRPr lang="en-IN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dirty="0">
                <a:solidFill>
                  <a:srgbClr val="FF0000"/>
                </a:solidFill>
              </a:rPr>
              <a:t>                                                                                         </a:t>
            </a:r>
            <a:endParaRPr lang="en-GB" dirty="0">
              <a:solidFill>
                <a:srgbClr val="00B0F0"/>
              </a:solidFill>
            </a:endParaRPr>
          </a:p>
        </p:txBody>
      </p:sp>
      <p:pic>
        <p:nvPicPr>
          <p:cNvPr id="5" name="Picture 4" descr="D:\positive commune\02 copy.jpg">
            <a:extLst>
              <a:ext uri="{FF2B5EF4-FFF2-40B4-BE49-F238E27FC236}">
                <a16:creationId xmlns:a16="http://schemas.microsoft.com/office/drawing/2014/main" id="{5FC2BB06-1C56-4E4E-AAEE-4B21385B5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381000"/>
            <a:ext cx="903169" cy="98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A9BDF5-7022-4A57-AFE0-8D9AD0603AD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4029001"/>
            <a:ext cx="3029897" cy="2739926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23254537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89D3D-E39C-42C6-856C-568858C72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0A0"/>
                </a:solidFill>
                <a:latin typeface="Algerian" panose="04020705040A02060702" pitchFamily="82" charset="0"/>
              </a:rPr>
              <a:t>      positive attitude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2AE48-FBA3-45A5-BC16-8521BE8DF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4419600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3200" dirty="0">
                <a:solidFill>
                  <a:srgbClr val="FF0000"/>
                </a:solidFill>
              </a:rPr>
              <a:t>Be a Positive finder</a:t>
            </a:r>
          </a:p>
          <a:p>
            <a:pPr>
              <a:buFont typeface="+mj-lt"/>
              <a:buAutoNum type="arabicPeriod"/>
            </a:pPr>
            <a:r>
              <a:rPr lang="en-US" sz="3200" dirty="0">
                <a:solidFill>
                  <a:srgbClr val="FF0000"/>
                </a:solidFill>
              </a:rPr>
              <a:t>Positive Self talk</a:t>
            </a:r>
          </a:p>
          <a:p>
            <a:pPr>
              <a:buFont typeface="+mj-lt"/>
              <a:buAutoNum type="arabicPeriod"/>
            </a:pPr>
            <a:r>
              <a:rPr lang="en-US" sz="3200" dirty="0">
                <a:solidFill>
                  <a:srgbClr val="FF0000"/>
                </a:solidFill>
              </a:rPr>
              <a:t>Gratitude journal </a:t>
            </a:r>
          </a:p>
          <a:p>
            <a:pPr>
              <a:buFont typeface="+mj-lt"/>
              <a:buAutoNum type="arabicPeriod"/>
            </a:pPr>
            <a:r>
              <a:rPr lang="en-US" sz="3200" dirty="0">
                <a:solidFill>
                  <a:srgbClr val="FF0000"/>
                </a:solidFill>
              </a:rPr>
              <a:t>Be with Positive people</a:t>
            </a:r>
          </a:p>
          <a:p>
            <a:pPr>
              <a:buFont typeface="+mj-lt"/>
              <a:buAutoNum type="arabicPeriod"/>
            </a:pPr>
            <a:r>
              <a:rPr lang="en-US" sz="3200" dirty="0">
                <a:solidFill>
                  <a:srgbClr val="FF0000"/>
                </a:solidFill>
              </a:rPr>
              <a:t>Chose Positive media</a:t>
            </a:r>
          </a:p>
          <a:p>
            <a:pPr>
              <a:buFont typeface="+mj-lt"/>
              <a:buAutoNum type="arabicPeriod"/>
            </a:pPr>
            <a:r>
              <a:rPr lang="en-US" sz="3200" dirty="0">
                <a:solidFill>
                  <a:srgbClr val="FF0000"/>
                </a:solidFill>
              </a:rPr>
              <a:t>Search for Improvements </a:t>
            </a:r>
          </a:p>
          <a:p>
            <a:pPr>
              <a:buFont typeface="+mj-lt"/>
              <a:buAutoNum type="arabicPeriod"/>
            </a:pPr>
            <a:r>
              <a:rPr lang="en-US" sz="3200" dirty="0">
                <a:solidFill>
                  <a:srgbClr val="FF0000"/>
                </a:solidFill>
              </a:rPr>
              <a:t>Read Positive books</a:t>
            </a:r>
          </a:p>
        </p:txBody>
      </p:sp>
    </p:spTree>
    <p:extLst>
      <p:ext uri="{BB962C8B-B14F-4D97-AF65-F5344CB8AC3E}">
        <p14:creationId xmlns:p14="http://schemas.microsoft.com/office/powerpoint/2010/main" val="38937568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>
            <a:spLocks noGrp="1" noChangeArrowheads="1"/>
          </p:cNvSpPr>
          <p:nvPr>
            <p:ph idx="1"/>
          </p:nvPr>
        </p:nvSpPr>
        <p:spPr>
          <a:xfrm>
            <a:off x="1143000" y="857250"/>
            <a:ext cx="6858000" cy="514350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>
            <a:solidFill>
              <a:schemeClr val="bg1"/>
            </a:solidFill>
          </a:ln>
        </p:spPr>
        <p:txBody>
          <a:bodyPr wrap="none" anchor="ctr"/>
          <a:lstStyle/>
          <a:p>
            <a:pPr algn="ctr">
              <a:buFont typeface="Arial" charset="0"/>
              <a:buNone/>
              <a:defRPr/>
            </a:pP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chemeClr val="bg1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Arial Black"/>
            </a:endParaRPr>
          </a:p>
          <a:p>
            <a:pPr algn="ctr">
              <a:buFont typeface="Arial" charset="0"/>
              <a:buNone/>
              <a:defRPr/>
            </a:pPr>
            <a:r>
              <a:rPr lang="en-US" sz="1800" kern="10" spc="540" dirty="0">
                <a:ln w="9525">
                  <a:noFill/>
                  <a:miter lim="800000"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  </a:t>
            </a:r>
          </a:p>
          <a:p>
            <a:pPr algn="ctr">
              <a:buFont typeface="Arial" charset="0"/>
              <a:buNone/>
              <a:defRPr/>
            </a:pPr>
            <a:endParaRPr lang="en-US" sz="3000" b="1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3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        </a:t>
            </a: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27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	  </a:t>
            </a: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rgbClr val="FF0000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Broadway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2373" y="2676036"/>
            <a:ext cx="480721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kern="10" spc="540" dirty="0">
                <a:ln w="9525">
                  <a:noFill/>
                  <a:miter lim="800000"/>
                  <a:headEnd/>
                  <a:tailEnd/>
                </a:ln>
                <a:solidFill>
                  <a:srgbClr val="92D05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  <a:cs typeface="Arial" charset="0"/>
              </a:rPr>
              <a:t>Thank You</a:t>
            </a:r>
            <a:endParaRPr lang="en-US" sz="5400" dirty="0">
              <a:solidFill>
                <a:srgbClr val="92D05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50344" y="1714500"/>
            <a:ext cx="3902030" cy="6001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300" b="1" dirty="0">
                <a:solidFill>
                  <a:srgbClr val="0070C0"/>
                </a:solidFill>
                <a:latin typeface="Broadway" panose="04040905080B02020502" pitchFamily="82" charset="0"/>
                <a:cs typeface="Aharoni" pitchFamily="2" charset="-79"/>
              </a:rPr>
              <a:t>SUDAS KANNOTH</a:t>
            </a:r>
            <a:endParaRPr lang="en-US" sz="3300" dirty="0">
              <a:solidFill>
                <a:srgbClr val="0070C0"/>
              </a:solidFill>
              <a:latin typeface="Broadway" panose="04040905080B02020502" pitchFamily="82" charset="0"/>
              <a:cs typeface="Arial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958458" y="2590800"/>
            <a:ext cx="5485797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POSITIVE COMMUNE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Soft skill training team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50345" y="3140784"/>
            <a:ext cx="3711144" cy="244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  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hlinkClick r:id="rId2"/>
              </a:rPr>
              <a:t>sudaskannoth@gmail.co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</a:t>
            </a:r>
          </a:p>
          <a:p>
            <a:pPr eaLnBrk="1" hangingPunct="1">
              <a:spcBef>
                <a:spcPct val="50000"/>
              </a:spcBef>
            </a:pPr>
            <a:r>
              <a:rPr lang="en-US" sz="3300" b="1" dirty="0">
                <a:solidFill>
                  <a:srgbClr val="92D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944  711  4001</a:t>
            </a:r>
            <a:endParaRPr lang="en-US" sz="2100" b="1" dirty="0">
              <a:solidFill>
                <a:srgbClr val="92D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eaLnBrk="1" hangingPunct="1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1560093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/>
      <p:bldP spid="5" grpId="1"/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13608</TotalTime>
  <Words>71</Words>
  <Application>Microsoft Office PowerPoint</Application>
  <PresentationFormat>On-screen Show (4:3)</PresentationFormat>
  <Paragraphs>32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Aharoni</vt:lpstr>
      <vt:lpstr>Algerian</vt:lpstr>
      <vt:lpstr>Arial</vt:lpstr>
      <vt:lpstr>Arial Black</vt:lpstr>
      <vt:lpstr>Bodoni MT Black</vt:lpstr>
      <vt:lpstr>Broadway</vt:lpstr>
      <vt:lpstr>Calibri</vt:lpstr>
      <vt:lpstr>Century Gothic</vt:lpstr>
      <vt:lpstr>Wingdings 3</vt:lpstr>
      <vt:lpstr>Wisp</vt:lpstr>
      <vt:lpstr>   POSITIVE COMMUNE            (Soft skill training team)                     Presents</vt:lpstr>
      <vt:lpstr>      positive attitude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BLOOM YOUR SKILL</dc:title>
  <dc:creator>user</dc:creator>
  <cp:lastModifiedBy>sudas</cp:lastModifiedBy>
  <cp:revision>347</cp:revision>
  <cp:lastPrinted>2017-11-04T05:27:34Z</cp:lastPrinted>
  <dcterms:created xsi:type="dcterms:W3CDTF">2016-09-26T04:35:43Z</dcterms:created>
  <dcterms:modified xsi:type="dcterms:W3CDTF">2019-05-09T10:44:10Z</dcterms:modified>
</cp:coreProperties>
</file>