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"/>
  </p:notesMasterIdLst>
  <p:handoutMasterIdLst>
    <p:handoutMasterId r:id="rId6"/>
  </p:handoutMasterIdLst>
  <p:sldIdLst>
    <p:sldId id="336" r:id="rId2"/>
    <p:sldId id="337" r:id="rId3"/>
    <p:sldId id="309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336"/>
            <p14:sldId id="337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7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5/9/2019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</a:t>
            </a:r>
            <a:r>
              <a:rPr lang="en-IN" sz="4400" b="1" dirty="0">
                <a:solidFill>
                  <a:srgbClr val="FF0000"/>
                </a:solidFill>
                <a:latin typeface="Bodoni MT Black" panose="02070A03080606020203" pitchFamily="18" charset="0"/>
              </a:rPr>
              <a:t>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9" y="8382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  <a:r>
              <a:rPr lang="en-IN" sz="54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  <a:endParaRPr lang="en-IN" sz="71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1400" dirty="0">
                <a:solidFill>
                  <a:srgbClr val="0070C0"/>
                </a:solidFill>
              </a:rPr>
              <a:t>        </a:t>
            </a:r>
            <a:r>
              <a:rPr lang="en-IN" sz="3200" dirty="0">
                <a:solidFill>
                  <a:srgbClr val="0070C0"/>
                </a:solidFill>
                <a:latin typeface="Algerian" panose="04020705040A02060702" pitchFamily="82" charset="0"/>
              </a:rPr>
              <a:t> </a:t>
            </a:r>
            <a:r>
              <a:rPr lang="en-US" sz="6000" b="1" dirty="0">
                <a:solidFill>
                  <a:srgbClr val="7030A0"/>
                </a:solidFill>
                <a:latin typeface="Algerian" panose="04020705040A02060702" pitchFamily="82" charset="0"/>
              </a:rPr>
              <a:t>positive attitude </a:t>
            </a:r>
            <a:r>
              <a:rPr lang="en-IN" sz="6000" dirty="0">
                <a:solidFill>
                  <a:srgbClr val="7030A0"/>
                </a:solidFill>
                <a:latin typeface="Algerian" panose="04020705040A02060702" pitchFamily="82" charset="0"/>
              </a:rPr>
              <a:t> </a:t>
            </a:r>
            <a:endParaRPr lang="en-IN" sz="3600" dirty="0">
              <a:solidFill>
                <a:srgbClr val="7030A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</a:t>
            </a:r>
            <a:r>
              <a:rPr lang="en-IN" dirty="0">
                <a:solidFill>
                  <a:srgbClr val="FF0000"/>
                </a:solidFill>
              </a:rPr>
              <a:t>2018 September 21,22,23</a:t>
            </a:r>
            <a:r>
              <a:rPr lang="en-IN" sz="2400" dirty="0">
                <a:solidFill>
                  <a:srgbClr val="FF0000"/>
                </a:solidFill>
              </a:rPr>
              <a:t>,</a:t>
            </a:r>
            <a:r>
              <a:rPr lang="en-IN" sz="2400" b="1" dirty="0">
                <a:solidFill>
                  <a:srgbClr val="BEDFF2"/>
                </a:solidFill>
              </a:rPr>
              <a:t> </a:t>
            </a:r>
            <a:endParaRPr lang="en-IN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BEDFF2"/>
                </a:solidFill>
              </a:rPr>
              <a:t>    </a:t>
            </a: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err="1">
                <a:solidFill>
                  <a:srgbClr val="0070C0"/>
                </a:solidFill>
              </a:rPr>
              <a:t>Sudas</a:t>
            </a:r>
            <a:r>
              <a:rPr lang="en-IN" dirty="0">
                <a:solidFill>
                  <a:srgbClr val="0070C0"/>
                </a:solidFill>
              </a:rPr>
              <a:t>  </a:t>
            </a:r>
            <a:r>
              <a:rPr lang="en-IN" dirty="0" err="1">
                <a:solidFill>
                  <a:srgbClr val="0070C0"/>
                </a:solidFill>
              </a:rPr>
              <a:t>kannoth</a:t>
            </a:r>
            <a:r>
              <a:rPr lang="en-IN" dirty="0">
                <a:solidFill>
                  <a:srgbClr val="0070C0"/>
                </a:solidFill>
              </a:rPr>
              <a:t>                           </a:t>
            </a:r>
            <a:r>
              <a:rPr lang="en-IN" dirty="0">
                <a:solidFill>
                  <a:srgbClr val="FF0000"/>
                </a:solidFill>
              </a:rPr>
              <a:t>                                        Calicut gate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       </a:t>
            </a:r>
            <a:r>
              <a:rPr lang="en-IN" dirty="0" err="1">
                <a:solidFill>
                  <a:srgbClr val="FF0000"/>
                </a:solidFill>
              </a:rPr>
              <a:t>Ramanattukara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29001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325453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89D3D-E39C-42C6-856C-568858C7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Algerian" panose="04020705040A02060702" pitchFamily="82" charset="0"/>
              </a:rPr>
              <a:t>      positive attitude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2AE48-FBA3-45A5-BC16-8521BE8DF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19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Be a Positive finder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Positive Self talk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Gratitude journal 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Be with Positive people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Chose Positive media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Search for Improvements </a:t>
            </a:r>
          </a:p>
          <a:p>
            <a:pPr>
              <a:buFont typeface="+mj-lt"/>
              <a:buAutoNum type="arabicPeriod"/>
            </a:pPr>
            <a:r>
              <a:rPr lang="en-US" sz="3200" dirty="0">
                <a:solidFill>
                  <a:srgbClr val="FF0000"/>
                </a:solidFill>
              </a:rPr>
              <a:t>Read Positive books</a:t>
            </a:r>
          </a:p>
        </p:txBody>
      </p:sp>
    </p:spTree>
    <p:extLst>
      <p:ext uri="{BB962C8B-B14F-4D97-AF65-F5344CB8AC3E}">
        <p14:creationId xmlns:p14="http://schemas.microsoft.com/office/powerpoint/2010/main" val="3893756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13608</TotalTime>
  <Words>71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Wingdings 3</vt:lpstr>
      <vt:lpstr>Wisp</vt:lpstr>
      <vt:lpstr>   POSITIVE COMMUNE            (Soft skill training team)                     Presents</vt:lpstr>
      <vt:lpstr>      positive attitude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sudas</cp:lastModifiedBy>
  <cp:revision>347</cp:revision>
  <cp:lastPrinted>2017-11-04T05:27:34Z</cp:lastPrinted>
  <dcterms:created xsi:type="dcterms:W3CDTF">2016-09-26T04:35:43Z</dcterms:created>
  <dcterms:modified xsi:type="dcterms:W3CDTF">2019-05-09T10:44:10Z</dcterms:modified>
</cp:coreProperties>
</file>