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F1DBD"/>
    <a:srgbClr val="DAA600"/>
    <a:srgbClr val="E2A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77957" autoAdjust="0"/>
  </p:normalViewPr>
  <p:slideViewPr>
    <p:cSldViewPr>
      <p:cViewPr varScale="1">
        <p:scale>
          <a:sx n="67" d="100"/>
          <a:sy n="67" d="100"/>
        </p:scale>
        <p:origin x="193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71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3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6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1978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8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0796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34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55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1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1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7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6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3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4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5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6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2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0"/>
            <a:ext cx="7010401" cy="6934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Bodoni MT" panose="02070603080606020203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Scope of a Trainer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Speaker Vs Trainer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The Training cycle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Training Need analysis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Training Design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Instructional Objective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Training Methodology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Adult Learning principles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Training Delivery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Bodoni MT" panose="02070603080606020203" pitchFamily="18" charset="0"/>
              </a:rPr>
              <a:t>Training Evaluation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20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521615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857</TotalTime>
  <Words>47</Words>
  <Application>Microsoft Office PowerPoint</Application>
  <PresentationFormat>On-screen Show (4:3)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Aharoni</vt:lpstr>
      <vt:lpstr>Arial</vt:lpstr>
      <vt:lpstr>Arial Black</vt:lpstr>
      <vt:lpstr>Bodoni MT</vt:lpstr>
      <vt:lpstr>Broadway</vt:lpstr>
      <vt:lpstr>Calibri</vt:lpstr>
      <vt:lpstr>Century Gothic</vt:lpstr>
      <vt:lpstr>Wingdings 3</vt:lpstr>
      <vt:lpstr>Wisp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PREETHI</cp:lastModifiedBy>
  <cp:revision>65</cp:revision>
  <dcterms:created xsi:type="dcterms:W3CDTF">2018-01-25T01:14:33Z</dcterms:created>
  <dcterms:modified xsi:type="dcterms:W3CDTF">2020-06-08T02:47:56Z</dcterms:modified>
</cp:coreProperties>
</file>