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sldIdLst>
    <p:sldId id="265" r:id="rId2"/>
    <p:sldId id="266" r:id="rId3"/>
    <p:sldId id="267" r:id="rId4"/>
    <p:sldId id="268" r:id="rId5"/>
    <p:sldId id="269" r:id="rId6"/>
    <p:sldId id="270" r:id="rId7"/>
    <p:sldId id="271" r:id="rId8"/>
    <p:sldId id="272" r:id="rId9"/>
    <p:sldId id="273" r:id="rId10"/>
    <p:sldId id="274" r:id="rId11"/>
    <p:sldId id="256" r:id="rId12"/>
    <p:sldId id="257" r:id="rId13"/>
    <p:sldId id="258" r:id="rId14"/>
    <p:sldId id="259" r:id="rId15"/>
    <p:sldId id="275" r:id="rId16"/>
    <p:sldId id="261" r:id="rId17"/>
    <p:sldId id="262" r:id="rId18"/>
    <p:sldId id="26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98C4C3-8BEA-492C-8F1D-AC8EAD6F5FFB}" type="datetimeFigureOut">
              <a:rPr lang="en-IN" smtClean="0"/>
              <a:pPr/>
              <a:t>16-12-2012</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CE5C6B-96D8-40F9-A5C5-7F082DAF12CB}" type="slidenum">
              <a:rPr lang="en-IN" smtClean="0"/>
              <a:pPr/>
              <a:t>‹#›</a:t>
            </a:fld>
            <a:endParaRPr lang="en-IN"/>
          </a:p>
        </p:txBody>
      </p:sp>
    </p:spTree>
    <p:extLst>
      <p:ext uri="{BB962C8B-B14F-4D97-AF65-F5344CB8AC3E}">
        <p14:creationId xmlns:p14="http://schemas.microsoft.com/office/powerpoint/2010/main" xmlns="" val="2108582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miter lim="800000"/>
            <a:headEnd/>
            <a:tailEnd/>
          </a:ln>
        </p:spPr>
        <p:txBody>
          <a:bodyPr/>
          <a:lstStyle/>
          <a:p>
            <a:fld id="{684B58DC-623D-4D5F-B43E-435BE8E6DDEB}" type="slidenum">
              <a:rPr lang="en-US"/>
              <a:pPr/>
              <a:t>1</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10</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1CEA49A3-F0E5-41A3-AB20-71317C58EE02}" type="slidenum">
              <a:rPr lang="en-US"/>
              <a:pPr/>
              <a:t>2</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miter lim="800000"/>
            <a:headEnd/>
            <a:tailEnd/>
          </a:ln>
        </p:spPr>
        <p:txBody>
          <a:bodyPr/>
          <a:lstStyle/>
          <a:p>
            <a:fld id="{7FEF57B3-ED10-4699-A70B-F90C3904A41A}" type="slidenum">
              <a:rPr lang="en-US"/>
              <a:pPr/>
              <a:t>3</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miter lim="800000"/>
            <a:headEnd/>
            <a:tailEnd/>
          </a:ln>
        </p:spPr>
        <p:txBody>
          <a:bodyPr/>
          <a:lstStyle/>
          <a:p>
            <a:fld id="{23A09414-BEC6-4E8C-A1CD-D6D42AF8A04E}" type="slidenum">
              <a:rPr lang="en-US"/>
              <a:pPr/>
              <a:t>4</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A3A4B425-266E-4C97-8F22-7E9ADBEBA2B3}" type="slidenum">
              <a:rPr lang="en-US"/>
              <a:pPr/>
              <a:t>5</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6</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7</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8</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1F9E5445-78FF-4AF5-9EE5-AD36A67B78D8}" type="slidenum">
              <a:rPr lang="en-US"/>
              <a:pPr/>
              <a:t>9</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12/16/2012</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12/16/2012</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12/16/2012</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12/16/2012</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12/16/2012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12/16/2012</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openxmlformats.org/officeDocument/2006/relationships/hyperlink" Target="http://hi.wikipedia.org/wiki/%E0%A4%95%E0%A4%B5%E0%A4%BF" TargetMode="External"/><Relationship Id="rId3" Type="http://schemas.openxmlformats.org/officeDocument/2006/relationships/hyperlink" Target="http://hi.wikipedia.org/wiki/%E0%A5%A7%E0%A5%AF%E0%A5%A7%E0%A5%A7" TargetMode="External"/><Relationship Id="rId7" Type="http://schemas.openxmlformats.org/officeDocument/2006/relationships/hyperlink" Target="http://hi.wikipedia.org/wiki/%E0%A4%AE%E0%A5%88%E0%A4%A5%E0%A4%BF%E0%A4%B2%E0%A5%80" TargetMode="External"/><Relationship Id="rId2" Type="http://schemas.openxmlformats.org/officeDocument/2006/relationships/hyperlink" Target="http://hi.wikipedia.org/wiki/%E0%A5%A9%E0%A5%A6_%E0%A4%9C%E0%A5%82%E0%A4%A8" TargetMode="External"/><Relationship Id="rId1" Type="http://schemas.openxmlformats.org/officeDocument/2006/relationships/slideLayout" Target="../slideLayouts/slideLayout2.xml"/><Relationship Id="rId6" Type="http://schemas.openxmlformats.org/officeDocument/2006/relationships/hyperlink" Target="http://hi.wikipedia.org/wiki/%E0%A4%B9%E0%A4%BF%E0%A4%A8%E0%A5%8D%E0%A4%A6%E0%A5%80" TargetMode="External"/><Relationship Id="rId5" Type="http://schemas.openxmlformats.org/officeDocument/2006/relationships/hyperlink" Target="http://hi.wikipedia.org/wiki/%E0%A5%A7%E0%A5%AF%E0%A5%AF%E0%A5%AE" TargetMode="External"/><Relationship Id="rId10" Type="http://schemas.openxmlformats.org/officeDocument/2006/relationships/image" Target="../media/image3.jpeg"/><Relationship Id="rId4" Type="http://schemas.openxmlformats.org/officeDocument/2006/relationships/hyperlink" Target="http://hi.wikipedia.org/wiki/%E0%A5%AB_%E0%A4%A8%E0%A4%B5%E0%A4%82%E0%A4%AC%E0%A4%B0" TargetMode="External"/><Relationship Id="rId9" Type="http://schemas.openxmlformats.org/officeDocument/2006/relationships/hyperlink" Target="http://hi.wikipedia.org/wiki/%E0%A4%B0%E0%A4%BE%E0%A4%B9%E0%A5%81%E0%A4%B2_%E0%A4%B8%E0%A4%BE%E0%A4%82%E0%A4%95%E0%A5%83%E0%A4%A4%E0%A5%8D%E0%A4%AF%E0%A4%BE%E0%A4%AF%E0%A4%A8"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hi.wikipedia.org/wiki/%E0%A4%86%E0%A4%96%E0%A4%BF%E0%A4%B0_%E0%A4%90%E0%A4%B8%E0%A4%BE_%E0%A4%95%E0%A5%8D%E0%A4%AF%E0%A4%BE_%E0%A4%95%E0%A4%B9_%E0%A4%A6%E0%A4%BF%E0%A4%AF%E0%A4%BE_%E0%A4%AE%E0%A5%88%E0%A4%82%E0%A4%A8%E0%A5%87" TargetMode="External"/><Relationship Id="rId13" Type="http://schemas.openxmlformats.org/officeDocument/2006/relationships/hyperlink" Target="http://hi.wikipedia.org/wiki/%E0%A4%AC%E0%A4%B2%E0%A4%9A%E0%A4%A8%E0%A4%AE%E0%A4%BE" TargetMode="External"/><Relationship Id="rId18" Type="http://schemas.openxmlformats.org/officeDocument/2006/relationships/hyperlink" Target="http://hi.wikipedia.org/wiki/%E0%A4%AE%E0%A4%B0%E0%A5%8D%E0%A4%AF%E0%A4%BE%E0%A4%A6%E0%A4%BE_%E0%A4%AA%E0%A5%81%E0%A4%B0%E0%A5%81%E0%A4%B7%E0%A5%8B%E0%A4%A4%E0%A5%8D%E0%A4%A4%E0%A4%AE" TargetMode="External"/><Relationship Id="rId3" Type="http://schemas.openxmlformats.org/officeDocument/2006/relationships/hyperlink" Target="http://hi.wikipedia.org/wiki/%E0%A4%95%E0%A4%B5%E0%A4%BF%E0%A4%A4%E0%A4%BE-%E0%A4%B8%E0%A4%82%E0%A4%97%E0%A5%8D%E0%A4%B0%E0%A4%B9" TargetMode="External"/><Relationship Id="rId21" Type="http://schemas.openxmlformats.org/officeDocument/2006/relationships/hyperlink" Target="http://hi.wikipedia.org/wiki/%E0%A4%AE%E0%A5%88%E0%A4%82_%E0%A4%AE%E0%A4%BF%E0%A4%B2%E0%A4%BF%E0%A4%9F%E0%A5%8D%E0%A4%B0%E0%A5%80_%E0%A4%95%E0%A4%BE_%E0%A4%AA%E0%A5%81%E0%A4%B0%E0%A4%BE%E0%A4%A8%E0%A4%BE_%E0%A4%98%E0%A5%8B%E0%A4%A1%E0%A4%BC%E0%A4%BE" TargetMode="External"/><Relationship Id="rId7" Type="http://schemas.openxmlformats.org/officeDocument/2006/relationships/hyperlink" Target="http://hi.wikipedia.org/w/index.php?title=%E0%A4%AA%E0%A5%81%E0%A4%B0%E0%A4%BE%E0%A4%A8%E0%A5%80_%E0%A4%9C%E0%A5%82%E0%A4%A4%E0%A4%BF%E0%A4%AF%E0%A5%8B%E0%A4%82_%E0%A4%95%E0%A4%BE_%E0%A4%95%E0%A5%8B%E0%A4%B0%E0%A4%B8&amp;action=edit&amp;redlink=1" TargetMode="External"/><Relationship Id="rId12" Type="http://schemas.openxmlformats.org/officeDocument/2006/relationships/hyperlink" Target="http://hi.wikipedia.org/wiki/%E0%A4%B0%E0%A4%A4%E0%A4%BF%E0%A4%A8%E0%A4%BE%E0%A4%A5_%E0%A4%95%E0%A5%80_%E0%A4%9A%E0%A4%BE%E0%A4%9A%E0%A5%80" TargetMode="External"/><Relationship Id="rId17" Type="http://schemas.openxmlformats.org/officeDocument/2006/relationships/hyperlink" Target="http://hi.wikipedia.org/wiki/%E0%A4%95%E0%A4%A5%E0%A4%BE_%E0%A4%AE%E0%A4%82%E0%A4%9C%E0%A4%B0%E0%A5%80_%E0%A4%AD%E0%A4%BE%E0%A4%97-%E0%A5%A8" TargetMode="External"/><Relationship Id="rId2" Type="http://schemas.openxmlformats.org/officeDocument/2006/relationships/hyperlink" Target="http://hi.wikipedia.org/wiki/%E0%A4%89%E0%A4%AA%E0%A4%A8%E0%A5%8D%E0%A4%AF%E0%A4%BE%E0%A4%B8" TargetMode="External"/><Relationship Id="rId16" Type="http://schemas.openxmlformats.org/officeDocument/2006/relationships/hyperlink" Target="http://hi.wikipedia.org/wiki/%E0%A4%95%E0%A4%A5%E0%A4%BE_%E0%A4%AE%E0%A4%82%E0%A4%9C%E0%A4%B0%E0%A5%80_%E0%A4%AD%E0%A4%BE%E0%A4%97-%E0%A5%A7" TargetMode="External"/><Relationship Id="rId20" Type="http://schemas.openxmlformats.org/officeDocument/2006/relationships/hyperlink" Target="http://hi.wikipedia.org/wiki/%E0%A4%AA%E0%A4%A4%E0%A5%8D%E0%A4%B0%E0%A4%B9%E0%A5%80%E0%A4%A8_%E0%A4%A8%E0%A4%97%E0%A5%8D%E0%A4%A8_%E0%A4%97%E0%A4%BE%E0%A4%9B" TargetMode="External"/><Relationship Id="rId1" Type="http://schemas.openxmlformats.org/officeDocument/2006/relationships/slideLayout" Target="../slideLayouts/slideLayout2.xml"/><Relationship Id="rId6" Type="http://schemas.openxmlformats.org/officeDocument/2006/relationships/hyperlink" Target="http://hi.wikipedia.org/w/index.php?title=%E0%A4%B8%E0%A4%A4%E0%A4%B0%E0%A4%82%E0%A4%97%E0%A5%87_%E0%A4%AA%E0%A4%82%E0%A4%96%E0%A5%8B%E0%A4%82_%E0%A4%B5%E0%A4%BE%E0%A4%B2%E0%A5%80&amp;action=edit&amp;redlink=1" TargetMode="External"/><Relationship Id="rId11" Type="http://schemas.openxmlformats.org/officeDocument/2006/relationships/hyperlink" Target="http://hi.wikipedia.org/w/index.php?title=%E0%A4%B0%E0%A4%A4%E0%A5%8D%E0%A4%A8%E0%A4%97%E0%A4%B0%E0%A5%8D%E0%A4%AD&amp;action=edit&amp;redlink=1" TargetMode="External"/><Relationship Id="rId5" Type="http://schemas.openxmlformats.org/officeDocument/2006/relationships/hyperlink" Target="http://hi.wikipedia.org/w/index.php?title=%E0%A4%85%E0%A4%AA%E0%A4%A8%E0%A5%87_%E0%A4%96%E0%A5%87%E0%A4%A4_%E0%A4%AE%E0%A5%87%E0%A4%82&amp;action=edit&amp;redlink=1" TargetMode="External"/><Relationship Id="rId15" Type="http://schemas.openxmlformats.org/officeDocument/2006/relationships/hyperlink" Target="http://hi.wikipedia.org/wiki/%E0%A4%85%E0%A4%AD%E0%A4%BF%E0%A4%A8%E0%A4%82%E0%A4%A6%E0%A4%A8" TargetMode="External"/><Relationship Id="rId10" Type="http://schemas.openxmlformats.org/officeDocument/2006/relationships/hyperlink" Target="http://hi.wikipedia.org/w/index.php?title=%E0%A4%AD%E0%A5%82%E0%A4%B2_%E0%A4%9C%E0%A4%BE%E0%A4%93_%E0%A4%AA%E0%A5%81%E0%A4%B0%E0%A4%BE%E0%A4%A8%E0%A5%87_%E0%A4%B8%E0%A4%AA%E0%A4%A8%E0%A5%87&amp;action=edit&amp;redlink=1" TargetMode="External"/><Relationship Id="rId19" Type="http://schemas.openxmlformats.org/officeDocument/2006/relationships/hyperlink" Target="http://hi.wikipedia.org/wiki/%E0%A4%B5%E0%A4%BF%E0%A4%A6%E0%A5%8D%E0%A4%AF%E0%A4%BE%E0%A4%AA%E0%A4%A4%E0%A4%BF_%E0%A4%95%E0%A5%80_%E0%A4%95%E0%A4%B9%E0%A4%BE%E0%A4%A8%E0%A4%BF%E0%A4%AF%E0%A4%BE%E0%A4%81" TargetMode="External"/><Relationship Id="rId4" Type="http://schemas.openxmlformats.org/officeDocument/2006/relationships/hyperlink" Target="http://hi.wikipedia.org/wiki/%E0%A4%B8%E0%A4%82%E0%A4%B8%E0%A5%8D%E0%A4%95%E0%A5%83%E0%A4%A4" TargetMode="External"/><Relationship Id="rId9" Type="http://schemas.openxmlformats.org/officeDocument/2006/relationships/hyperlink" Target="http://hi.wikipedia.org/w/index.php?title=%E0%A4%87%E0%A4%B8_%E0%A4%97%E0%A5%81%E0%A4%AC%E0%A4%BE%E0%A4%B0_%E0%A4%95%E0%A5%80_%E0%A4%9B%E0%A4%BE%E0%A4%AF%E0%A4%BE_%E0%A4%AE%E0%A5%87%E0%A4%82&amp;action=edit&amp;redlink=1" TargetMode="External"/><Relationship Id="rId14" Type="http://schemas.openxmlformats.org/officeDocument/2006/relationships/hyperlink" Target="http://hi.wikipedia.org/wiki/%E0%A4%95%E0%A5%81%E0%A4%82%E0%A4%AD%E0%A5%80%E0%A4%AA%E0%A4%BE%E0%A4%95" TargetMode="External"/><Relationship Id="rId22" Type="http://schemas.openxmlformats.org/officeDocument/2006/relationships/hyperlink" Target="http://hi.wikipedia.org/wiki/%E0%A4%A8%E0%A4%BE%E0%A4%97%E0%A4%BE%E0%A4%B0%E0%A5%8D%E0%A4%9C%E0%A5%81%E0%A4%A8_%E0%A4%B0%E0%A4%9A%E0%A4%A8%E0%A4%BE_%E0%A4%B8%E0%A4%82%E0%A4%9A%E0%A4%AF%E0%A4%A8"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043113" y="152400"/>
            <a:ext cx="5729287"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29"/>
          <p:cNvGrpSpPr>
            <a:grpSpLocks/>
          </p:cNvGrpSpPr>
          <p:nvPr/>
        </p:nvGrpSpPr>
        <p:grpSpPr bwMode="auto">
          <a:xfrm>
            <a:off x="2589213" y="1436688"/>
            <a:ext cx="3948112" cy="3981450"/>
            <a:chOff x="1292" y="572"/>
            <a:chExt cx="3176" cy="3175"/>
          </a:xfrm>
        </p:grpSpPr>
        <p:sp>
          <p:nvSpPr>
            <p:cNvPr id="5128" name="Oval 26"/>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5129" name="Rectangle 27"/>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5124" name="Line 20"/>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5125" name="Line 21"/>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5126" name="Oval 22"/>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8</a:t>
            </a:r>
            <a:endParaRPr lang="en-US" sz="20800" b="1"/>
          </a:p>
        </p:txBody>
      </p:sp>
      <p:sp>
        <p:nvSpPr>
          <p:cNvPr id="5127" name="Oval 23"/>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3888071523"/>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none" anchor="ctr"/>
          <a:lstStyle/>
          <a:p>
            <a:pPr algn="ctr"/>
            <a:r>
              <a:rPr lang="en-US" sz="9600" u="sng" dirty="0"/>
              <a:t> </a:t>
            </a:r>
            <a:r>
              <a:rPr lang="hi-IN" sz="9600" u="sng" dirty="0"/>
              <a:t>फ़सल</a:t>
            </a:r>
            <a:r>
              <a:rPr lang="en-US" sz="9600" u="sng" dirty="0"/>
              <a:t>    </a:t>
            </a:r>
            <a:br>
              <a:rPr lang="en-US" sz="9600" u="sng" dirty="0"/>
            </a:br>
            <a:r>
              <a:rPr lang="hi-IN" sz="9600" u="sng" dirty="0"/>
              <a:t/>
            </a:r>
            <a:br>
              <a:rPr lang="hi-IN" sz="9600" u="sng" dirty="0"/>
            </a:br>
            <a:r>
              <a:rPr lang="hi-IN" sz="9600" u="sng" dirty="0"/>
              <a:t> नागार्जुन</a:t>
            </a:r>
            <a:br>
              <a:rPr lang="hi-IN" sz="9600" u="sng" dirty="0"/>
            </a:b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4086468784"/>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u="sng" dirty="0" smtClean="0"/>
              <a:t>            </a:t>
            </a:r>
            <a:r>
              <a:rPr lang="hi-IN" u="sng" dirty="0" smtClean="0"/>
              <a:t>फ़सल</a:t>
            </a:r>
            <a:r>
              <a:rPr lang="en-US" u="sng" dirty="0" smtClean="0"/>
              <a:t>    </a:t>
            </a:r>
            <a:br>
              <a:rPr lang="en-US" u="sng" dirty="0" smtClean="0"/>
            </a:br>
            <a:r>
              <a:rPr lang="hi-IN" u="sng" dirty="0" smtClean="0"/>
              <a:t/>
            </a:r>
            <a:br>
              <a:rPr lang="hi-IN" u="sng" dirty="0" smtClean="0"/>
            </a:br>
            <a:r>
              <a:rPr lang="hi-IN" u="sng" dirty="0" smtClean="0"/>
              <a:t> नागार्जुन</a:t>
            </a:r>
            <a:br>
              <a:rPr lang="hi-IN" u="sng" dirty="0" smtClean="0"/>
            </a:br>
            <a:endParaRPr lang="en-US" dirty="0">
              <a:latin typeface="Utsaah" pitchFamily="34" charset="0"/>
              <a:cs typeface="Utsaah" pitchFamily="34" charset="0"/>
            </a:endParaRPr>
          </a:p>
        </p:txBody>
      </p:sp>
      <p:sp>
        <p:nvSpPr>
          <p:cNvPr id="3" name="Subtitle 2"/>
          <p:cNvSpPr>
            <a:spLocks noGrp="1"/>
          </p:cNvSpPr>
          <p:nvPr>
            <p:ph type="subTitle" idx="1"/>
          </p:nvPr>
        </p:nvSpPr>
        <p:spPr>
          <a:xfrm>
            <a:off x="3276600" y="3886200"/>
            <a:ext cx="5114778" cy="1828800"/>
          </a:xfrm>
        </p:spPr>
        <p:style>
          <a:lnRef idx="0">
            <a:schemeClr val="accent6"/>
          </a:lnRef>
          <a:fillRef idx="3">
            <a:schemeClr val="accent6"/>
          </a:fillRef>
          <a:effectRef idx="3">
            <a:schemeClr val="accent6"/>
          </a:effectRef>
          <a:fontRef idx="minor">
            <a:schemeClr val="lt1"/>
          </a:fontRef>
        </p:style>
        <p:txBody>
          <a:bodyPr>
            <a:normAutofit/>
          </a:bodyPr>
          <a:lstStyle/>
          <a:p>
            <a:r>
              <a:rPr lang="en-IN" sz="4000" dirty="0" err="1" smtClean="0">
                <a:latin typeface="Shusha" pitchFamily="2" charset="0"/>
              </a:rPr>
              <a:t>pI</a:t>
            </a:r>
            <a:r>
              <a:rPr lang="en-IN" sz="4000" dirty="0" smtClean="0">
                <a:latin typeface="Shusha" pitchFamily="2" charset="0"/>
              </a:rPr>
              <a:t> </a:t>
            </a:r>
            <a:r>
              <a:rPr lang="en-IN" sz="4000" dirty="0" err="1" smtClean="0">
                <a:latin typeface="Shusha" pitchFamily="2" charset="0"/>
              </a:rPr>
              <a:t>saI</a:t>
            </a:r>
            <a:r>
              <a:rPr lang="en-IN" sz="4000" dirty="0" smtClean="0">
                <a:latin typeface="Shusha" pitchFamily="2" charset="0"/>
              </a:rPr>
              <a:t> </a:t>
            </a:r>
            <a:r>
              <a:rPr lang="en-IN" sz="4000" dirty="0" err="1" smtClean="0">
                <a:latin typeface="Shusha" pitchFamily="2" charset="0"/>
              </a:rPr>
              <a:t>maaOya</a:t>
            </a:r>
            <a:r>
              <a:rPr lang="en-IN" sz="4000" dirty="0" smtClean="0">
                <a:latin typeface="Shusha" pitchFamily="2" charset="0"/>
              </a:rPr>
              <a:t>- </a:t>
            </a:r>
            <a:r>
              <a:rPr lang="hi-IN" sz="2400" u="sng" dirty="0" smtClean="0"/>
              <a:t/>
            </a:r>
            <a:br>
              <a:rPr lang="hi-IN" sz="2400" u="sng" dirty="0" smtClean="0"/>
            </a:br>
            <a:r>
              <a:rPr lang="hi-IN" sz="2400" dirty="0" smtClean="0"/>
              <a:t> स्नातक </a:t>
            </a:r>
            <a:r>
              <a:rPr lang="hi-IN" sz="2400" u="sng" dirty="0" smtClean="0"/>
              <a:t>अध्यापक</a:t>
            </a:r>
            <a:br>
              <a:rPr lang="hi-IN" sz="2400" u="sng" dirty="0" smtClean="0"/>
            </a:br>
            <a:r>
              <a:rPr lang="hi-IN" sz="2400" dirty="0" smtClean="0"/>
              <a:t> केन्द्रीय </a:t>
            </a:r>
            <a:r>
              <a:rPr lang="hi-IN" sz="2400" u="sng" dirty="0" smtClean="0"/>
              <a:t>विद्यालय</a:t>
            </a:r>
            <a:br>
              <a:rPr lang="hi-IN" sz="2400" u="sng" dirty="0" smtClean="0"/>
            </a:br>
            <a:r>
              <a:rPr lang="hi-IN" sz="2400" u="sng" dirty="0" smtClean="0"/>
              <a:t> यलहंका</a:t>
            </a:r>
            <a:endParaRPr lang="en-US" dirty="0"/>
          </a:p>
        </p:txBody>
      </p:sp>
      <p:pic>
        <p:nvPicPr>
          <p:cNvPr id="1026" name="Picture 2" descr="C:\Users\assasins creed\Downloads\45401060.jpg"/>
          <p:cNvPicPr>
            <a:picLocks noChangeAspect="1" noChangeArrowheads="1"/>
          </p:cNvPicPr>
          <p:nvPr/>
        </p:nvPicPr>
        <p:blipFill>
          <a:blip r:embed="rId2"/>
          <a:srcRect/>
          <a:stretch>
            <a:fillRect/>
          </a:stretch>
        </p:blipFill>
        <p:spPr bwMode="auto">
          <a:xfrm>
            <a:off x="0" y="-1"/>
            <a:ext cx="3962400" cy="5000171"/>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noFill/>
          </a:ln>
          <a:effectLst>
            <a:outerShdw blurRad="50800" dist="38100" algn="l" rotWithShape="0">
              <a:prstClr val="black">
                <a:alpha val="40000"/>
              </a:prst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smtClean="0">
                <a:latin typeface="Utsaah" pitchFamily="34" charset="0"/>
                <a:cs typeface="Utsaah" pitchFamily="34" charset="0"/>
              </a:rPr>
              <a:t>               </a:t>
            </a:r>
            <a:r>
              <a:rPr lang="hi-IN" sz="8000" dirty="0" smtClean="0">
                <a:latin typeface="Utsaah" pitchFamily="34" charset="0"/>
                <a:cs typeface="Utsaah" pitchFamily="34" charset="0"/>
              </a:rPr>
              <a:t>नागार्जुन</a:t>
            </a:r>
            <a:endParaRPr lang="en-US" sz="8000" dirty="0"/>
          </a:p>
        </p:txBody>
      </p:sp>
      <p:sp>
        <p:nvSpPr>
          <p:cNvPr id="3" name="Content Placeholder 2"/>
          <p:cNvSpPr>
            <a:spLocks noGrp="1"/>
          </p:cNvSpPr>
          <p:nvPr>
            <p:ph idx="1"/>
          </p:nvPr>
        </p:nvSpPr>
        <p:spPr/>
        <p:style>
          <a:lnRef idx="0">
            <a:scrgbClr r="0" g="0" b="0"/>
          </a:lnRef>
          <a:fillRef idx="1003">
            <a:schemeClr val="dk2"/>
          </a:fillRef>
          <a:effectRef idx="0">
            <a:scrgbClr r="0" g="0" b="0"/>
          </a:effectRef>
          <a:fontRef idx="major"/>
        </p:style>
        <p:txBody>
          <a:bodyPr>
            <a:noAutofit/>
          </a:bodyPr>
          <a:lstStyle/>
          <a:p>
            <a:r>
              <a:rPr lang="hi-IN" sz="2000" b="1" dirty="0" smtClean="0">
                <a:latin typeface="Mangal" pitchFamily="18" charset="0"/>
                <a:cs typeface="Mangal" pitchFamily="18" charset="0"/>
              </a:rPr>
              <a:t>नागार्जुन</a:t>
            </a:r>
            <a:r>
              <a:rPr lang="hi-IN" sz="2000" dirty="0" smtClean="0">
                <a:latin typeface="Mangal" pitchFamily="18" charset="0"/>
                <a:cs typeface="Mangal" pitchFamily="18" charset="0"/>
              </a:rPr>
              <a:t> (</a:t>
            </a:r>
            <a:r>
              <a:rPr lang="hi-IN" sz="2000" dirty="0" smtClean="0">
                <a:latin typeface="Mangal" pitchFamily="18" charset="0"/>
                <a:cs typeface="Mangal" pitchFamily="18" charset="0"/>
                <a:hlinkClick r:id="rId2" tooltip="३० जून"/>
              </a:rPr>
              <a:t>३० जून</a:t>
            </a:r>
            <a:r>
              <a:rPr lang="hi-IN" sz="2000" dirty="0" smtClean="0">
                <a:latin typeface="Mangal" pitchFamily="18" charset="0"/>
                <a:cs typeface="Mangal" pitchFamily="18" charset="0"/>
              </a:rPr>
              <a:t> </a:t>
            </a:r>
            <a:r>
              <a:rPr lang="hi-IN" sz="2000" dirty="0" smtClean="0">
                <a:latin typeface="Mangal" pitchFamily="18" charset="0"/>
                <a:cs typeface="Mangal" pitchFamily="18" charset="0"/>
                <a:hlinkClick r:id="rId3" tooltip="१९११"/>
              </a:rPr>
              <a:t>१९११</a:t>
            </a:r>
            <a:r>
              <a:rPr lang="hi-IN" sz="2000" dirty="0" smtClean="0">
                <a:latin typeface="Mangal" pitchFamily="18" charset="0"/>
                <a:cs typeface="Mangal" pitchFamily="18" charset="0"/>
              </a:rPr>
              <a:t>-</a:t>
            </a:r>
            <a:r>
              <a:rPr lang="hi-IN" sz="2000" dirty="0" smtClean="0">
                <a:latin typeface="Mangal" pitchFamily="18" charset="0"/>
                <a:cs typeface="Mangal" pitchFamily="18" charset="0"/>
                <a:hlinkClick r:id="rId4" tooltip="५ नवंबर"/>
              </a:rPr>
              <a:t>५ नवंबर</a:t>
            </a:r>
            <a:r>
              <a:rPr lang="hi-IN" sz="2000" dirty="0" smtClean="0">
                <a:latin typeface="Mangal" pitchFamily="18" charset="0"/>
                <a:cs typeface="Mangal" pitchFamily="18" charset="0"/>
              </a:rPr>
              <a:t> </a:t>
            </a:r>
            <a:r>
              <a:rPr lang="hi-IN" sz="2000" dirty="0" smtClean="0">
                <a:latin typeface="Mangal" pitchFamily="18" charset="0"/>
                <a:cs typeface="Mangal" pitchFamily="18" charset="0"/>
                <a:hlinkClick r:id="rId5" tooltip="१९९८"/>
              </a:rPr>
              <a:t>१९९८</a:t>
            </a:r>
            <a:r>
              <a:rPr lang="hi-IN" sz="2000" dirty="0" smtClean="0">
                <a:latin typeface="Mangal" pitchFamily="18" charset="0"/>
                <a:cs typeface="Mangal" pitchFamily="18" charset="0"/>
              </a:rPr>
              <a:t>) </a:t>
            </a:r>
            <a:r>
              <a:rPr lang="hi-IN" sz="2000" dirty="0" smtClean="0">
                <a:latin typeface="Mangal" pitchFamily="18" charset="0"/>
                <a:cs typeface="Mangal" pitchFamily="18" charset="0"/>
                <a:hlinkClick r:id="rId6" tooltip="हिन्दी"/>
              </a:rPr>
              <a:t>हिन्दी</a:t>
            </a:r>
            <a:r>
              <a:rPr lang="hi-IN" sz="2000" dirty="0" smtClean="0">
                <a:latin typeface="Mangal" pitchFamily="18" charset="0"/>
                <a:cs typeface="Mangal" pitchFamily="18" charset="0"/>
              </a:rPr>
              <a:t> और </a:t>
            </a:r>
            <a:r>
              <a:rPr lang="hi-IN" sz="2000" dirty="0" smtClean="0">
                <a:latin typeface="Mangal" pitchFamily="18" charset="0"/>
                <a:cs typeface="Mangal" pitchFamily="18" charset="0"/>
                <a:hlinkClick r:id="rId7" tooltip="मैथिली"/>
              </a:rPr>
              <a:t>मैथिली</a:t>
            </a:r>
            <a:r>
              <a:rPr lang="hi-IN" sz="2000" dirty="0" smtClean="0">
                <a:latin typeface="Mangal" pitchFamily="18" charset="0"/>
                <a:cs typeface="Mangal" pitchFamily="18" charset="0"/>
              </a:rPr>
              <a:t> के अप्रतिम लेखक और </a:t>
            </a:r>
            <a:r>
              <a:rPr lang="hi-IN" sz="2000" dirty="0" smtClean="0">
                <a:latin typeface="Mangal" pitchFamily="18" charset="0"/>
                <a:cs typeface="Mangal" pitchFamily="18" charset="0"/>
                <a:hlinkClick r:id="rId8" tooltip="कवि"/>
              </a:rPr>
              <a:t>कवि</a:t>
            </a:r>
            <a:r>
              <a:rPr lang="hi-IN" sz="2000" dirty="0" smtClean="0">
                <a:latin typeface="Mangal" pitchFamily="18" charset="0"/>
                <a:cs typeface="Mangal" pitchFamily="18" charset="0"/>
              </a:rPr>
              <a:t> थे। उनका असली नाम </a:t>
            </a:r>
            <a:r>
              <a:rPr lang="hi-IN" sz="2000" b="1" dirty="0" smtClean="0">
                <a:latin typeface="Mangal" pitchFamily="18" charset="0"/>
                <a:cs typeface="Mangal" pitchFamily="18" charset="0"/>
              </a:rPr>
              <a:t>वैद्यनाथ मिश्र</a:t>
            </a:r>
            <a:r>
              <a:rPr lang="hi-IN" sz="2000" dirty="0" smtClean="0">
                <a:latin typeface="Mangal" pitchFamily="18" charset="0"/>
                <a:cs typeface="Mangal" pitchFamily="18" charset="0"/>
              </a:rPr>
              <a:t> था परंतु हिन्दी साहित्य में उन्होंने नागार्जुन तथा मैथिली में यात्री उपनाम से रचनाएँ कीं। इनके पिता श्री गोकुल मिश्र तरउनी गांव के एक किसान थे और खेती के अलावा पुरोहिती आदि के सिलसिले में आस-पास के इलाकों में आया-जाया करते थे। उनके साथ-साथ नागार्जुन भी बचपन से ही “यात्री” हो गए। आरंभिक शिक्षा प्राचीन पद्धति से संस्कृत में हुई किन्तु आगे स्वाध्याय पद्धति से ही शिक्षा बढ़ी। </a:t>
            </a:r>
            <a:r>
              <a:rPr lang="hi-IN" sz="2000" dirty="0" smtClean="0">
                <a:latin typeface="Mangal" pitchFamily="18" charset="0"/>
                <a:cs typeface="Mangal" pitchFamily="18" charset="0"/>
                <a:hlinkClick r:id="rId9" tooltip="राहुल सांकृत्यायन"/>
              </a:rPr>
              <a:t>राहुल सांकृत्यायन</a:t>
            </a:r>
            <a:r>
              <a:rPr lang="hi-IN" sz="2000" dirty="0" smtClean="0">
                <a:latin typeface="Mangal" pitchFamily="18" charset="0"/>
                <a:cs typeface="Mangal" pitchFamily="18" charset="0"/>
              </a:rPr>
              <a:t> के “संयुक्त निकाय” का अनुवाद पढ़कर वैद्यनाथ की इच्छा हुई कि यह ग्रंथ मूल पालि में पढ़ा जाए। इसके लिए वे लंका चले गए जहाँ वे स्वयं पालि पढ़ते थे और मठ के “भिक्खुओं” को संस्कृत पढ़ाते थे। यहाँ उन्होंने बौद्ध धर्म की दीक्षा ले ली।</a:t>
            </a:r>
            <a:endParaRPr lang="en-US" sz="2000" dirty="0">
              <a:latin typeface="Mangal" pitchFamily="18" charset="0"/>
              <a:cs typeface="Mangal" pitchFamily="18" charset="0"/>
            </a:endParaRPr>
          </a:p>
        </p:txBody>
      </p:sp>
      <p:pic>
        <p:nvPicPr>
          <p:cNvPr id="1026" name="Picture 2" descr="C:\Users\assasins creed\Downloads\nagarjun-baba.jpg"/>
          <p:cNvPicPr>
            <a:picLocks noChangeAspect="1" noChangeArrowheads="1"/>
          </p:cNvPicPr>
          <p:nvPr/>
        </p:nvPicPr>
        <p:blipFill>
          <a:blip r:embed="rId10"/>
          <a:srcRect/>
          <a:stretch>
            <a:fillRect/>
          </a:stretch>
        </p:blipFill>
        <p:spPr bwMode="auto">
          <a:xfrm>
            <a:off x="7543800" y="3048000"/>
            <a:ext cx="1905000" cy="2819400"/>
          </a:xfrm>
          <a:prstGeom prst="rect">
            <a:avLst/>
          </a:prstGeom>
          <a:noFill/>
        </p:spPr>
      </p:pic>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txBody>
          <a:bodyPr>
            <a:normAutofit fontScale="90000"/>
          </a:bodyPr>
          <a:lstStyle/>
          <a:p>
            <a:r>
              <a:rPr lang="en-US" dirty="0" smtClean="0"/>
              <a:t>     </a:t>
            </a:r>
            <a:r>
              <a:rPr lang="hi-IN" sz="5300" dirty="0" smtClean="0"/>
              <a:t>प्रकाशित कृतियाँ</a:t>
            </a:r>
            <a:r>
              <a:rPr lang="hi-IN" dirty="0" smtClean="0"/>
              <a:t/>
            </a:r>
            <a:br>
              <a:rPr lang="hi-IN" dirty="0" smtClean="0"/>
            </a:br>
            <a:endParaRPr lang="en-US" dirty="0"/>
          </a:p>
        </p:txBody>
      </p:sp>
      <p:sp>
        <p:nvSpPr>
          <p:cNvPr id="3" name="Content Placeholder 2"/>
          <p:cNvSpPr>
            <a:spLocks noGrp="1"/>
          </p:cNvSpPr>
          <p:nvPr>
            <p:ph idx="1"/>
          </p:nvPr>
        </p:nvSpPr>
        <p:spPr>
          <a:xfrm>
            <a:off x="685800" y="1524000"/>
            <a:ext cx="7239000" cy="4846320"/>
          </a:xfrm>
          <a:ln/>
        </p:spPr>
        <p:style>
          <a:lnRef idx="1">
            <a:schemeClr val="accent1"/>
          </a:lnRef>
          <a:fillRef idx="3">
            <a:schemeClr val="accent1"/>
          </a:fillRef>
          <a:effectRef idx="2">
            <a:schemeClr val="accent1"/>
          </a:effectRef>
          <a:fontRef idx="minor">
            <a:schemeClr val="lt1"/>
          </a:fontRef>
        </p:style>
        <p:txBody>
          <a:bodyPr>
            <a:normAutofit lnSpcReduction="10000"/>
          </a:bodyPr>
          <a:lstStyle/>
          <a:p>
            <a:r>
              <a:rPr lang="hi-IN" sz="1800" dirty="0" smtClean="0">
                <a:latin typeface="Baskerville Old Face" pitchFamily="18" charset="0"/>
              </a:rPr>
              <a:t>छः से अधिक </a:t>
            </a:r>
            <a:r>
              <a:rPr lang="hi-IN" sz="1800" dirty="0" smtClean="0">
                <a:latin typeface="Baskerville Old Face" pitchFamily="18" charset="0"/>
                <a:hlinkClick r:id="rId2" tooltip="उपन्यास"/>
              </a:rPr>
              <a:t>उपन्यास</a:t>
            </a:r>
            <a:r>
              <a:rPr lang="hi-IN" sz="1800" dirty="0" smtClean="0">
                <a:latin typeface="Baskerville Old Face" pitchFamily="18" charset="0"/>
              </a:rPr>
              <a:t>, एक दर्जन </a:t>
            </a:r>
            <a:r>
              <a:rPr lang="hi-IN" sz="1800" dirty="0" smtClean="0">
                <a:latin typeface="Baskerville Old Face" pitchFamily="18" charset="0"/>
                <a:hlinkClick r:id="rId3" tooltip="कविता-संग्रह"/>
              </a:rPr>
              <a:t>कविता-संग्रह</a:t>
            </a:r>
            <a:r>
              <a:rPr lang="hi-IN" sz="1800" dirty="0" smtClean="0">
                <a:latin typeface="Baskerville Old Face" pitchFamily="18" charset="0"/>
              </a:rPr>
              <a:t>, दो खण्ड काव्य, दो मैथिली;(हिन्दी में भी अनूदित) कविता-संग्रह, एक मैथिली उपन्यास, एक संस्कृत काव्य "धर्मलोक शतकम" तथा </a:t>
            </a:r>
            <a:r>
              <a:rPr lang="hi-IN" sz="1800" dirty="0" smtClean="0">
                <a:latin typeface="Baskerville Old Face" pitchFamily="18" charset="0"/>
                <a:hlinkClick r:id="rId4" tooltip="संस्कृत"/>
              </a:rPr>
              <a:t>संस्कृत</a:t>
            </a:r>
            <a:r>
              <a:rPr lang="hi-IN" sz="1800" dirty="0" smtClean="0">
                <a:latin typeface="Baskerville Old Face" pitchFamily="18" charset="0"/>
              </a:rPr>
              <a:t> से कुछ अनूदित कृतियों के रचयिता।</a:t>
            </a:r>
            <a:br>
              <a:rPr lang="hi-IN" sz="1800" dirty="0" smtClean="0">
                <a:latin typeface="Baskerville Old Face" pitchFamily="18" charset="0"/>
              </a:rPr>
            </a:br>
            <a:r>
              <a:rPr lang="hi-IN" sz="1800" b="1" dirty="0" smtClean="0">
                <a:latin typeface="Baskerville Old Face" pitchFamily="18" charset="0"/>
              </a:rPr>
              <a:t>कविता-संग्रह</a:t>
            </a:r>
            <a:r>
              <a:rPr lang="hi-IN" sz="1800" dirty="0" smtClean="0">
                <a:latin typeface="Baskerville Old Face" pitchFamily="18" charset="0"/>
              </a:rPr>
              <a:t> - </a:t>
            </a:r>
            <a:r>
              <a:rPr lang="hi-IN" sz="1800" dirty="0" smtClean="0">
                <a:latin typeface="Baskerville Old Face" pitchFamily="18" charset="0"/>
                <a:hlinkClick r:id="rId5" tooltip="अपने खेत में (पृष्ठ मौजूद नहीं है)"/>
              </a:rPr>
              <a:t>अपने खेत में</a:t>
            </a:r>
            <a:r>
              <a:rPr lang="hi-IN" sz="1800" dirty="0" smtClean="0">
                <a:latin typeface="Baskerville Old Face" pitchFamily="18" charset="0"/>
              </a:rPr>
              <a:t>, युगधारा, </a:t>
            </a:r>
            <a:r>
              <a:rPr lang="hi-IN" sz="1800" dirty="0" smtClean="0">
                <a:latin typeface="Baskerville Old Face" pitchFamily="18" charset="0"/>
                <a:hlinkClick r:id="rId6" tooltip="सतरंगे पंखों वाली (पृष्ठ मौजूद नहीं है)"/>
              </a:rPr>
              <a:t>सतरंगे पंखों वाली</a:t>
            </a:r>
            <a:r>
              <a:rPr lang="hi-IN" sz="1800" dirty="0" smtClean="0">
                <a:latin typeface="Baskerville Old Face" pitchFamily="18" charset="0"/>
              </a:rPr>
              <a:t>, तालाब की मछलियां, खिचड़ी विपल्व देखा हमने, हजार-हजार बाहों वाली, </a:t>
            </a:r>
            <a:r>
              <a:rPr lang="hi-IN" sz="1800" dirty="0" smtClean="0">
                <a:latin typeface="Baskerville Old Face" pitchFamily="18" charset="0"/>
                <a:hlinkClick r:id="rId7" tooltip="पुरानी जूतियों का कोरस (पृष्ठ मौजूद नहीं है)"/>
              </a:rPr>
              <a:t>पुरानी जूतियों का कोरस</a:t>
            </a:r>
            <a:r>
              <a:rPr lang="hi-IN" sz="1800" dirty="0" smtClean="0">
                <a:latin typeface="Baskerville Old Face" pitchFamily="18" charset="0"/>
              </a:rPr>
              <a:t>, तुमने कहा था, </a:t>
            </a:r>
            <a:r>
              <a:rPr lang="hi-IN" sz="1800" dirty="0" smtClean="0">
                <a:latin typeface="Baskerville Old Face" pitchFamily="18" charset="0"/>
                <a:hlinkClick r:id="rId8" tooltip="आखिर ऐसा क्या कह दिया मैंने"/>
              </a:rPr>
              <a:t>आखिर ऐसा क्या कह दिया मैंने</a:t>
            </a:r>
            <a:r>
              <a:rPr lang="hi-IN" sz="1800" dirty="0" smtClean="0">
                <a:latin typeface="Baskerville Old Face" pitchFamily="18" charset="0"/>
              </a:rPr>
              <a:t>, </a:t>
            </a:r>
            <a:r>
              <a:rPr lang="hi-IN" sz="1800" dirty="0" smtClean="0">
                <a:latin typeface="Baskerville Old Face" pitchFamily="18" charset="0"/>
                <a:hlinkClick r:id="rId9" tooltip="इस गुबार की छाया में (पृष्ठ मौजूद नहीं है)"/>
              </a:rPr>
              <a:t>इस गुबार की छाया में</a:t>
            </a:r>
            <a:r>
              <a:rPr lang="hi-IN" sz="1800" dirty="0" smtClean="0">
                <a:latin typeface="Baskerville Old Face" pitchFamily="18" charset="0"/>
              </a:rPr>
              <a:t>, ओम मंत्र, </a:t>
            </a:r>
            <a:r>
              <a:rPr lang="hi-IN" sz="1800" dirty="0" smtClean="0">
                <a:latin typeface="Baskerville Old Face" pitchFamily="18" charset="0"/>
                <a:hlinkClick r:id="rId10" tooltip="भूल जाओ पुराने सपने (पृष्ठ मौजूद नहीं है)"/>
              </a:rPr>
              <a:t>भूल जाओ पुराने सपने</a:t>
            </a:r>
            <a:r>
              <a:rPr lang="hi-IN" sz="1800" dirty="0" smtClean="0">
                <a:latin typeface="Baskerville Old Face" pitchFamily="18" charset="0"/>
              </a:rPr>
              <a:t>, </a:t>
            </a:r>
            <a:r>
              <a:rPr lang="hi-IN" sz="1800" dirty="0" smtClean="0">
                <a:latin typeface="Baskerville Old Face" pitchFamily="18" charset="0"/>
                <a:hlinkClick r:id="rId11" tooltip="रत्नगर्भ (पृष्ठ मौजूद नहीं है)"/>
              </a:rPr>
              <a:t>रत्नगर्भ</a:t>
            </a:r>
            <a:r>
              <a:rPr lang="hi-IN" sz="1800" dirty="0" smtClean="0">
                <a:latin typeface="Baskerville Old Face" pitchFamily="18" charset="0"/>
              </a:rPr>
              <a:t>।</a:t>
            </a:r>
            <a:br>
              <a:rPr lang="hi-IN" sz="1800" dirty="0" smtClean="0">
                <a:latin typeface="Baskerville Old Face" pitchFamily="18" charset="0"/>
              </a:rPr>
            </a:br>
            <a:r>
              <a:rPr lang="hi-IN" sz="1800" b="1" dirty="0" smtClean="0">
                <a:latin typeface="Baskerville Old Face" pitchFamily="18" charset="0"/>
              </a:rPr>
              <a:t>उपन्यास</a:t>
            </a:r>
            <a:r>
              <a:rPr lang="hi-IN" sz="1800" dirty="0" smtClean="0">
                <a:latin typeface="Baskerville Old Face" pitchFamily="18" charset="0"/>
              </a:rPr>
              <a:t>- </a:t>
            </a:r>
            <a:r>
              <a:rPr lang="hi-IN" sz="1800" dirty="0" smtClean="0">
                <a:latin typeface="Baskerville Old Face" pitchFamily="18" charset="0"/>
                <a:hlinkClick r:id="rId12" tooltip="रतिनाथ की चाची"/>
              </a:rPr>
              <a:t>रतिनाथ की चाची</a:t>
            </a:r>
            <a:r>
              <a:rPr lang="hi-IN" sz="1800" dirty="0" smtClean="0">
                <a:latin typeface="Baskerville Old Face" pitchFamily="18" charset="0"/>
              </a:rPr>
              <a:t>, </a:t>
            </a:r>
            <a:r>
              <a:rPr lang="hi-IN" sz="1800" dirty="0" smtClean="0">
                <a:latin typeface="Baskerville Old Face" pitchFamily="18" charset="0"/>
                <a:hlinkClick r:id="rId13" tooltip="बलचनमा"/>
              </a:rPr>
              <a:t>बलचनमा</a:t>
            </a:r>
            <a:r>
              <a:rPr lang="hi-IN" sz="1800" dirty="0" smtClean="0">
                <a:latin typeface="Baskerville Old Face" pitchFamily="18" charset="0"/>
              </a:rPr>
              <a:t>, बाबा बटेसरनाथ, नयी पौध, वरुण के बेटे, दुखमोचन, उग्रतारा, </a:t>
            </a:r>
            <a:r>
              <a:rPr lang="hi-IN" sz="1800" dirty="0" smtClean="0">
                <a:latin typeface="Baskerville Old Face" pitchFamily="18" charset="0"/>
                <a:hlinkClick r:id="rId14" tooltip="कुंभीपाक"/>
              </a:rPr>
              <a:t>कुंभीपाक</a:t>
            </a:r>
            <a:r>
              <a:rPr lang="hi-IN" sz="1800" dirty="0" smtClean="0">
                <a:latin typeface="Baskerville Old Face" pitchFamily="18" charset="0"/>
              </a:rPr>
              <a:t>, पारो, आसमान में चाँद तारे।</a:t>
            </a:r>
            <a:br>
              <a:rPr lang="hi-IN" sz="1800" dirty="0" smtClean="0">
                <a:latin typeface="Baskerville Old Face" pitchFamily="18" charset="0"/>
              </a:rPr>
            </a:br>
            <a:r>
              <a:rPr lang="hi-IN" sz="1800" b="1" dirty="0" smtClean="0">
                <a:latin typeface="Baskerville Old Face" pitchFamily="18" charset="0"/>
              </a:rPr>
              <a:t>व्यंग्य</a:t>
            </a:r>
            <a:r>
              <a:rPr lang="hi-IN" sz="1800" dirty="0" smtClean="0">
                <a:latin typeface="Baskerville Old Face" pitchFamily="18" charset="0"/>
              </a:rPr>
              <a:t>- </a:t>
            </a:r>
            <a:r>
              <a:rPr lang="hi-IN" sz="1800" dirty="0" smtClean="0">
                <a:latin typeface="Baskerville Old Face" pitchFamily="18" charset="0"/>
                <a:hlinkClick r:id="rId15" tooltip="अभिनंदन"/>
              </a:rPr>
              <a:t>अभिनंदन</a:t>
            </a:r>
            <a:r>
              <a:rPr lang="hi-IN" sz="1800" dirty="0" smtClean="0">
                <a:latin typeface="Baskerville Old Face" pitchFamily="18" charset="0"/>
              </a:rPr>
              <a:t/>
            </a:r>
            <a:br>
              <a:rPr lang="hi-IN" sz="1800" dirty="0" smtClean="0">
                <a:latin typeface="Baskerville Old Face" pitchFamily="18" charset="0"/>
              </a:rPr>
            </a:br>
            <a:r>
              <a:rPr lang="hi-IN" sz="1800" b="1" dirty="0" smtClean="0">
                <a:latin typeface="Baskerville Old Face" pitchFamily="18" charset="0"/>
              </a:rPr>
              <a:t>निबंध संग्रह</a:t>
            </a:r>
            <a:r>
              <a:rPr lang="hi-IN" sz="1800" dirty="0" smtClean="0">
                <a:latin typeface="Baskerville Old Face" pitchFamily="18" charset="0"/>
              </a:rPr>
              <a:t>- अन्न हीनम क्रियानाम</a:t>
            </a:r>
            <a:br>
              <a:rPr lang="hi-IN" sz="1800" dirty="0" smtClean="0">
                <a:latin typeface="Baskerville Old Face" pitchFamily="18" charset="0"/>
              </a:rPr>
            </a:br>
            <a:r>
              <a:rPr lang="hi-IN" sz="1800" b="1" dirty="0" smtClean="0">
                <a:latin typeface="Baskerville Old Face" pitchFamily="18" charset="0"/>
              </a:rPr>
              <a:t>बाल साहित्य</a:t>
            </a:r>
            <a:r>
              <a:rPr lang="hi-IN" sz="1800" dirty="0" smtClean="0">
                <a:latin typeface="Baskerville Old Face" pitchFamily="18" charset="0"/>
              </a:rPr>
              <a:t> - </a:t>
            </a:r>
            <a:r>
              <a:rPr lang="hi-IN" sz="1800" dirty="0" smtClean="0">
                <a:latin typeface="Baskerville Old Face" pitchFamily="18" charset="0"/>
                <a:hlinkClick r:id="rId16" tooltip="कथा मंजरी भाग-१"/>
              </a:rPr>
              <a:t>कथा मंजरी भाग-१</a:t>
            </a:r>
            <a:r>
              <a:rPr lang="hi-IN" sz="1800" dirty="0" smtClean="0">
                <a:latin typeface="Baskerville Old Face" pitchFamily="18" charset="0"/>
              </a:rPr>
              <a:t>, </a:t>
            </a:r>
            <a:r>
              <a:rPr lang="hi-IN" sz="1800" dirty="0" smtClean="0">
                <a:latin typeface="Baskerville Old Face" pitchFamily="18" charset="0"/>
                <a:hlinkClick r:id="rId17" tooltip="कथा मंजरी भाग-२"/>
              </a:rPr>
              <a:t>कथा मंजरी भाग-२</a:t>
            </a:r>
            <a:r>
              <a:rPr lang="hi-IN" sz="1800" dirty="0" smtClean="0">
                <a:latin typeface="Baskerville Old Face" pitchFamily="18" charset="0"/>
              </a:rPr>
              <a:t>, </a:t>
            </a:r>
            <a:r>
              <a:rPr lang="hi-IN" sz="1800" dirty="0" smtClean="0">
                <a:latin typeface="Baskerville Old Face" pitchFamily="18" charset="0"/>
                <a:hlinkClick r:id="rId18" tooltip="मर्यादा पुरुषोत्तम"/>
              </a:rPr>
              <a:t>मर्यादा पुरुषोत्तम</a:t>
            </a:r>
            <a:r>
              <a:rPr lang="hi-IN" sz="1800" dirty="0" smtClean="0">
                <a:latin typeface="Baskerville Old Face" pitchFamily="18" charset="0"/>
              </a:rPr>
              <a:t>, </a:t>
            </a:r>
            <a:r>
              <a:rPr lang="hi-IN" sz="1800" dirty="0" smtClean="0">
                <a:latin typeface="Baskerville Old Face" pitchFamily="18" charset="0"/>
                <a:hlinkClick r:id="rId19" tooltip="विद्यापति की कहानियाँ"/>
              </a:rPr>
              <a:t>विद्यापति की कहानियाँ</a:t>
            </a:r>
            <a:r>
              <a:rPr lang="hi-IN" sz="1800" dirty="0" smtClean="0">
                <a:latin typeface="Baskerville Old Face" pitchFamily="18" charset="0"/>
              </a:rPr>
              <a:t/>
            </a:r>
            <a:br>
              <a:rPr lang="hi-IN" sz="1800" dirty="0" smtClean="0">
                <a:latin typeface="Baskerville Old Face" pitchFamily="18" charset="0"/>
              </a:rPr>
            </a:br>
            <a:r>
              <a:rPr lang="hi-IN" sz="1800" b="1" dirty="0" smtClean="0">
                <a:latin typeface="Baskerville Old Face" pitchFamily="18" charset="0"/>
              </a:rPr>
              <a:t>मैथिली रचनाएँ</a:t>
            </a:r>
            <a:r>
              <a:rPr lang="hi-IN" sz="1800" dirty="0" smtClean="0">
                <a:latin typeface="Baskerville Old Face" pitchFamily="18" charset="0"/>
              </a:rPr>
              <a:t>- </a:t>
            </a:r>
            <a:r>
              <a:rPr lang="hi-IN" sz="1800" dirty="0" smtClean="0">
                <a:latin typeface="Baskerville Old Face" pitchFamily="18" charset="0"/>
                <a:hlinkClick r:id="rId20" tooltip="पत्रहीन नग्न गाछ"/>
              </a:rPr>
              <a:t>पत्रहीन नग्न गाछ</a:t>
            </a:r>
            <a:r>
              <a:rPr lang="hi-IN" sz="1800" dirty="0" smtClean="0">
                <a:latin typeface="Baskerville Old Face" pitchFamily="18" charset="0"/>
              </a:rPr>
              <a:t> (कविता-संग्रह), हीरक जयंती (उपन्यास)।</a:t>
            </a:r>
            <a:br>
              <a:rPr lang="hi-IN" sz="1800" dirty="0" smtClean="0">
                <a:latin typeface="Baskerville Old Face" pitchFamily="18" charset="0"/>
              </a:rPr>
            </a:br>
            <a:r>
              <a:rPr lang="hi-IN" sz="1800" b="1" dirty="0" smtClean="0">
                <a:latin typeface="Baskerville Old Face" pitchFamily="18" charset="0"/>
              </a:rPr>
              <a:t>बांग्ला रचनाएँ</a:t>
            </a:r>
            <a:r>
              <a:rPr lang="hi-IN" sz="1800" dirty="0" smtClean="0">
                <a:latin typeface="Baskerville Old Face" pitchFamily="18" charset="0"/>
              </a:rPr>
              <a:t>- </a:t>
            </a:r>
            <a:r>
              <a:rPr lang="hi-IN" sz="1800" dirty="0" smtClean="0">
                <a:latin typeface="Baskerville Old Face" pitchFamily="18" charset="0"/>
                <a:hlinkClick r:id="rId21" tooltip="मैं मिलिट्री का पुराना घोड़ा"/>
              </a:rPr>
              <a:t>मैं मिलिट्री का पुराना घोड़ा</a:t>
            </a:r>
            <a:r>
              <a:rPr lang="hi-IN" sz="1800" dirty="0" smtClean="0">
                <a:latin typeface="Baskerville Old Face" pitchFamily="18" charset="0"/>
              </a:rPr>
              <a:t> (हिन्दी अनुवाद)</a:t>
            </a:r>
            <a:br>
              <a:rPr lang="hi-IN" sz="1800" dirty="0" smtClean="0">
                <a:latin typeface="Baskerville Old Face" pitchFamily="18" charset="0"/>
              </a:rPr>
            </a:br>
            <a:r>
              <a:rPr lang="hi-IN" sz="1800" b="1" dirty="0" smtClean="0">
                <a:latin typeface="Baskerville Old Face" pitchFamily="18" charset="0"/>
              </a:rPr>
              <a:t>ऐसा क्या कह दिया मैंने</a:t>
            </a:r>
            <a:r>
              <a:rPr lang="hi-IN" sz="1800" dirty="0" smtClean="0">
                <a:latin typeface="Baskerville Old Face" pitchFamily="18" charset="0"/>
              </a:rPr>
              <a:t>- </a:t>
            </a:r>
            <a:r>
              <a:rPr lang="hi-IN" sz="1800" dirty="0" smtClean="0">
                <a:latin typeface="Baskerville Old Face" pitchFamily="18" charset="0"/>
                <a:hlinkClick r:id="rId22" tooltip="नागार्जुन रचना संचयन"/>
              </a:rPr>
              <a:t>नागार्जुन रचना संचयन</a:t>
            </a:r>
            <a:endParaRPr lang="hi-IN" sz="1800" dirty="0" smtClean="0">
              <a:latin typeface="Baskerville Old Face" pitchFamily="18" charset="0"/>
            </a:endParaRPr>
          </a:p>
          <a:p>
            <a:endParaRPr lang="en-US"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239000" cy="1143000"/>
          </a:xfrm>
        </p:spPr>
        <p:txBody>
          <a:bodyPr/>
          <a:lstStyle/>
          <a:p>
            <a:r>
              <a:rPr lang="en-IN" sz="4000" dirty="0" smtClean="0">
                <a:latin typeface="Shusha" pitchFamily="2" charset="0"/>
              </a:rPr>
              <a:t>              </a:t>
            </a:r>
            <a:endParaRPr lang="en-US" dirty="0"/>
          </a:p>
        </p:txBody>
      </p:sp>
      <p:sp>
        <p:nvSpPr>
          <p:cNvPr id="3" name="Content Placeholder 2"/>
          <p:cNvSpPr>
            <a:spLocks noGrp="1"/>
          </p:cNvSpPr>
          <p:nvPr>
            <p:ph idx="1"/>
          </p:nvPr>
        </p:nvSpPr>
        <p:spPr>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10000"/>
          </a:bodyPr>
          <a:lstStyle/>
          <a:p>
            <a:pPr marL="457200" lvl="1" indent="0">
              <a:buNone/>
            </a:pPr>
            <a:r>
              <a:rPr lang="en-IN" sz="3200" dirty="0" err="1" smtClean="0">
                <a:latin typeface="Shusha" pitchFamily="2" charset="0"/>
                <a:cs typeface="Mangal" pitchFamily="18" charset="0"/>
              </a:rPr>
              <a:t>ek</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ko</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nahIM</a:t>
            </a:r>
            <a:endParaRPr lang="en-IN" sz="3200" dirty="0" smtClean="0">
              <a:latin typeface="Shusha" pitchFamily="2" charset="0"/>
              <a:cs typeface="Mangal" pitchFamily="18" charset="0"/>
            </a:endParaRPr>
          </a:p>
          <a:p>
            <a:r>
              <a:rPr lang="en-IN" sz="3200" dirty="0" err="1" smtClean="0">
                <a:latin typeface="Shusha" pitchFamily="2" charset="0"/>
                <a:cs typeface="Mangal" pitchFamily="18" charset="0"/>
              </a:rPr>
              <a:t>dao</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ko</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nahIM</a:t>
            </a:r>
            <a:endParaRPr lang="en-IN" sz="3200" dirty="0" smtClean="0">
              <a:latin typeface="Shusha" pitchFamily="2" charset="0"/>
              <a:cs typeface="Mangal" pitchFamily="18" charset="0"/>
            </a:endParaRPr>
          </a:p>
          <a:p>
            <a:r>
              <a:rPr lang="en-IN" sz="3200" dirty="0" err="1" smtClean="0">
                <a:latin typeface="Shusha" pitchFamily="2" charset="0"/>
                <a:cs typeface="Mangal" pitchFamily="18" charset="0"/>
              </a:rPr>
              <a:t>Zor</a:t>
            </a:r>
            <a:r>
              <a:rPr lang="en-IN" sz="3200" dirty="0" smtClean="0">
                <a:latin typeface="Shusha" pitchFamily="2" charset="0"/>
                <a:cs typeface="Mangal" pitchFamily="18" charset="0"/>
              </a:rPr>
              <a:t> saarI </a:t>
            </a:r>
            <a:r>
              <a:rPr lang="en-IN" sz="3200" dirty="0" err="1" smtClean="0">
                <a:latin typeface="Shusha" pitchFamily="2" charset="0"/>
                <a:cs typeface="Mangal" pitchFamily="18" charset="0"/>
              </a:rPr>
              <a:t>naidyaaoM</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ko</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panaI</a:t>
            </a:r>
            <a:r>
              <a:rPr lang="en-IN" sz="3200" dirty="0" smtClean="0">
                <a:latin typeface="Shusha" pitchFamily="2" charset="0"/>
                <a:cs typeface="Mangal" pitchFamily="18" charset="0"/>
              </a:rPr>
              <a:t> ka </a:t>
            </a:r>
            <a:r>
              <a:rPr lang="en-IN" sz="3200" dirty="0" err="1" smtClean="0">
                <a:latin typeface="Shusha" pitchFamily="2" charset="0"/>
                <a:cs typeface="Mangal" pitchFamily="18" charset="0"/>
              </a:rPr>
              <a:t>jaadU</a:t>
            </a:r>
            <a:endParaRPr lang="en-IN" sz="3200" dirty="0" smtClean="0">
              <a:latin typeface="Shusha" pitchFamily="2" charset="0"/>
              <a:cs typeface="Mangal" pitchFamily="18" charset="0"/>
            </a:endParaRPr>
          </a:p>
          <a:p>
            <a:r>
              <a:rPr lang="en-IN" sz="3200" dirty="0" err="1" smtClean="0">
                <a:latin typeface="Shusha" pitchFamily="2" charset="0"/>
                <a:cs typeface="Mangal" pitchFamily="18" charset="0"/>
              </a:rPr>
              <a:t>ek</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ko</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nahIM</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laaK</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laaK</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kaoiT</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kaoiT</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haqaaoM</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ko</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soSa</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kI</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maihmaa</a:t>
            </a:r>
            <a:r>
              <a:rPr lang="en-IN" sz="3200" dirty="0" smtClean="0">
                <a:latin typeface="Shusha" pitchFamily="2" charset="0"/>
                <a:cs typeface="Mangal" pitchFamily="18" charset="0"/>
              </a:rPr>
              <a:t> </a:t>
            </a:r>
          </a:p>
          <a:p>
            <a:r>
              <a:rPr lang="en-IN" sz="3200" dirty="0" err="1" smtClean="0">
                <a:latin typeface="Shusha" pitchFamily="2" charset="0"/>
                <a:cs typeface="Mangal" pitchFamily="18" charset="0"/>
              </a:rPr>
              <a:t>ek</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kI</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nahIM</a:t>
            </a:r>
            <a:r>
              <a:rPr lang="en-IN" sz="3200" dirty="0" smtClean="0">
                <a:latin typeface="Shusha" pitchFamily="2" charset="0"/>
                <a:cs typeface="Mangal" pitchFamily="18" charset="0"/>
              </a:rPr>
              <a:t>  </a:t>
            </a:r>
          </a:p>
          <a:p>
            <a:r>
              <a:rPr lang="en-IN" sz="3200" dirty="0" err="1" smtClean="0">
                <a:latin typeface="Shusha" pitchFamily="2" charset="0"/>
                <a:cs typeface="Mangal" pitchFamily="18" charset="0"/>
              </a:rPr>
              <a:t>hjaar</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hjaar</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KotaOM</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kI</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ima_I</a:t>
            </a:r>
            <a:r>
              <a:rPr lang="en-IN" sz="3200" dirty="0" smtClean="0">
                <a:latin typeface="Shusha" pitchFamily="2" charset="0"/>
                <a:cs typeface="Mangal" pitchFamily="18" charset="0"/>
              </a:rPr>
              <a:t> ka </a:t>
            </a:r>
            <a:r>
              <a:rPr lang="en-IN" sz="3200" dirty="0" err="1" smtClean="0">
                <a:latin typeface="Shusha" pitchFamily="2" charset="0"/>
                <a:cs typeface="Mangal" pitchFamily="18" charset="0"/>
              </a:rPr>
              <a:t>gauNa</a:t>
            </a:r>
            <a:r>
              <a:rPr lang="en-IN" sz="3200" dirty="0" smtClean="0">
                <a:latin typeface="Shusha" pitchFamily="2" charset="0"/>
                <a:cs typeface="Mangal" pitchFamily="18" charset="0"/>
              </a:rPr>
              <a:t> </a:t>
            </a:r>
            <a:r>
              <a:rPr lang="en-IN" sz="3200" dirty="0" err="1" smtClean="0">
                <a:latin typeface="Shusha" pitchFamily="2" charset="0"/>
                <a:cs typeface="Mangal" pitchFamily="18" charset="0"/>
              </a:rPr>
              <a:t>Qama</a:t>
            </a:r>
            <a:r>
              <a:rPr lang="en-IN" sz="3200" dirty="0" smtClean="0">
                <a:latin typeface="Shusha" pitchFamily="2" charset="0"/>
                <a:cs typeface="Mangal" pitchFamily="18" charset="0"/>
              </a:rPr>
              <a:t>-</a:t>
            </a:r>
          </a:p>
          <a:p>
            <a:r>
              <a:rPr lang="en-IN" sz="3200" dirty="0" err="1" smtClean="0">
                <a:latin typeface="Shusha" pitchFamily="2" charset="0"/>
              </a:rPr>
              <a:t>Anaok</a:t>
            </a:r>
            <a:r>
              <a:rPr lang="en-IN" sz="3200" dirty="0" smtClean="0">
                <a:latin typeface="Shusha" pitchFamily="2" charset="0"/>
              </a:rPr>
              <a:t> </a:t>
            </a:r>
            <a:r>
              <a:rPr lang="en-IN" sz="3200" dirty="0" err="1" smtClean="0">
                <a:latin typeface="Shusha" pitchFamily="2" charset="0"/>
              </a:rPr>
              <a:t>naidyaaoM</a:t>
            </a:r>
            <a:r>
              <a:rPr lang="en-IN" sz="3200" dirty="0" smtClean="0">
                <a:latin typeface="Shusha" pitchFamily="2" charset="0"/>
              </a:rPr>
              <a:t> </a:t>
            </a:r>
            <a:r>
              <a:rPr lang="en-IN" sz="3200" dirty="0" err="1" smtClean="0">
                <a:latin typeface="Shusha" pitchFamily="2" charset="0"/>
              </a:rPr>
              <a:t>ko</a:t>
            </a:r>
            <a:r>
              <a:rPr lang="en-IN" sz="3200" dirty="0" smtClean="0">
                <a:latin typeface="Shusha" pitchFamily="2" charset="0"/>
              </a:rPr>
              <a:t> </a:t>
            </a:r>
            <a:r>
              <a:rPr lang="en-IN" sz="3200" dirty="0" err="1" smtClean="0">
                <a:latin typeface="Shusha" pitchFamily="2" charset="0"/>
              </a:rPr>
              <a:t>panaI</a:t>
            </a:r>
            <a:r>
              <a:rPr lang="en-IN" sz="3200" dirty="0" smtClean="0">
                <a:latin typeface="Shusha" pitchFamily="2" charset="0"/>
              </a:rPr>
              <a:t> </a:t>
            </a:r>
            <a:r>
              <a:rPr lang="en-IN" sz="3200" dirty="0" err="1" smtClean="0">
                <a:latin typeface="Shusha" pitchFamily="2" charset="0"/>
              </a:rPr>
              <a:t>sao</a:t>
            </a:r>
            <a:r>
              <a:rPr lang="en-IN" sz="3200" dirty="0" smtClean="0">
                <a:latin typeface="Shusha" pitchFamily="2" charset="0"/>
              </a:rPr>
              <a:t> </a:t>
            </a:r>
            <a:r>
              <a:rPr lang="en-IN" sz="3200" dirty="0" err="1" smtClean="0">
                <a:latin typeface="Shusha" pitchFamily="2" charset="0"/>
              </a:rPr>
              <a:t>isaMicat</a:t>
            </a:r>
            <a:r>
              <a:rPr lang="en-IN" sz="3200" dirty="0" smtClean="0">
                <a:latin typeface="Shusha" pitchFamily="2" charset="0"/>
              </a:rPr>
              <a:t> </a:t>
            </a:r>
            <a:r>
              <a:rPr lang="en-IN" sz="3200" dirty="0" err="1" smtClean="0">
                <a:latin typeface="Shusha" pitchFamily="2" charset="0"/>
              </a:rPr>
              <a:t>haokr</a:t>
            </a:r>
            <a:r>
              <a:rPr lang="en-IN" sz="3200" dirty="0" smtClean="0">
                <a:latin typeface="Shusha" pitchFamily="2" charset="0"/>
              </a:rPr>
              <a:t> </a:t>
            </a:r>
            <a:r>
              <a:rPr lang="en-IN" sz="3200" dirty="0" err="1" smtClean="0">
                <a:latin typeface="Shusha" pitchFamily="2" charset="0"/>
              </a:rPr>
              <a:t>fsala</a:t>
            </a:r>
            <a:r>
              <a:rPr lang="en-IN" sz="3200" dirty="0" smtClean="0">
                <a:latin typeface="Shusha" pitchFamily="2" charset="0"/>
              </a:rPr>
              <a:t> </a:t>
            </a:r>
            <a:r>
              <a:rPr lang="en-IN" sz="3200" dirty="0" err="1" smtClean="0">
                <a:latin typeface="Shusha" pitchFamily="2" charset="0"/>
              </a:rPr>
              <a:t>tOyaar</a:t>
            </a:r>
            <a:r>
              <a:rPr lang="en-IN" sz="3200" dirty="0" smtClean="0">
                <a:latin typeface="Shusha" pitchFamily="2" charset="0"/>
              </a:rPr>
              <a:t> </a:t>
            </a:r>
            <a:r>
              <a:rPr lang="en-IN" sz="3200" dirty="0" err="1" smtClean="0">
                <a:latin typeface="Shusha" pitchFamily="2" charset="0"/>
              </a:rPr>
              <a:t>haotI</a:t>
            </a:r>
            <a:r>
              <a:rPr lang="en-IN" sz="3200" dirty="0" smtClean="0">
                <a:latin typeface="Shusha" pitchFamily="2" charset="0"/>
              </a:rPr>
              <a:t> </a:t>
            </a:r>
            <a:r>
              <a:rPr lang="en-IN" sz="3200" dirty="0" err="1" smtClean="0">
                <a:latin typeface="Shusha" pitchFamily="2" charset="0"/>
              </a:rPr>
              <a:t>hO.fsala</a:t>
            </a:r>
            <a:r>
              <a:rPr lang="en-IN" sz="3200" dirty="0" smtClean="0">
                <a:latin typeface="Shusha" pitchFamily="2" charset="0"/>
              </a:rPr>
              <a:t> </a:t>
            </a:r>
            <a:r>
              <a:rPr lang="en-IN" sz="3200" dirty="0" err="1" smtClean="0">
                <a:latin typeface="Shusha" pitchFamily="2" charset="0"/>
              </a:rPr>
              <a:t>kao</a:t>
            </a:r>
            <a:r>
              <a:rPr lang="en-IN" sz="3200" dirty="0" smtClean="0">
                <a:latin typeface="Shusha" pitchFamily="2" charset="0"/>
              </a:rPr>
              <a:t> </a:t>
            </a:r>
            <a:r>
              <a:rPr lang="en-IN" sz="3200" dirty="0" err="1" smtClean="0">
                <a:latin typeface="Shusha" pitchFamily="2" charset="0"/>
              </a:rPr>
              <a:t>tOyaar</a:t>
            </a:r>
            <a:r>
              <a:rPr lang="en-IN" sz="3200" dirty="0" smtClean="0">
                <a:latin typeface="Shusha" pitchFamily="2" charset="0"/>
              </a:rPr>
              <a:t> </a:t>
            </a:r>
            <a:r>
              <a:rPr lang="en-IN" sz="3200" dirty="0" err="1" smtClean="0">
                <a:latin typeface="Shusha" pitchFamily="2" charset="0"/>
              </a:rPr>
              <a:t>krnao</a:t>
            </a:r>
            <a:r>
              <a:rPr lang="en-IN" sz="3200" dirty="0" smtClean="0">
                <a:latin typeface="Shusha" pitchFamily="2" charset="0"/>
              </a:rPr>
              <a:t> </a:t>
            </a:r>
            <a:r>
              <a:rPr lang="en-IN" sz="3200" dirty="0" err="1" smtClean="0">
                <a:latin typeface="Shusha" pitchFamily="2" charset="0"/>
              </a:rPr>
              <a:t>maoM</a:t>
            </a:r>
            <a:r>
              <a:rPr lang="en-IN" sz="3200" dirty="0" smtClean="0">
                <a:latin typeface="Shusha" pitchFamily="2" charset="0"/>
              </a:rPr>
              <a:t> </a:t>
            </a:r>
            <a:r>
              <a:rPr lang="en-IN" sz="3200" dirty="0" err="1" smtClean="0">
                <a:latin typeface="Shusha" pitchFamily="2" charset="0"/>
              </a:rPr>
              <a:t>ek</a:t>
            </a:r>
            <a:r>
              <a:rPr lang="en-IN" sz="3200" dirty="0" smtClean="0">
                <a:latin typeface="Shusha" pitchFamily="2" charset="0"/>
              </a:rPr>
              <a:t> </a:t>
            </a:r>
            <a:r>
              <a:rPr lang="en-IN" sz="3200" dirty="0" err="1" smtClean="0">
                <a:latin typeface="Shusha" pitchFamily="2" charset="0"/>
              </a:rPr>
              <a:t>nahIM</a:t>
            </a:r>
            <a:r>
              <a:rPr lang="en-IN" sz="3200" dirty="0" smtClean="0">
                <a:latin typeface="Shusha" pitchFamily="2" charset="0"/>
              </a:rPr>
              <a:t> </a:t>
            </a:r>
            <a:r>
              <a:rPr lang="en-IN" sz="3200" dirty="0" err="1" smtClean="0">
                <a:latin typeface="Shusha" pitchFamily="2" charset="0"/>
              </a:rPr>
              <a:t>dao</a:t>
            </a:r>
            <a:r>
              <a:rPr lang="en-IN" sz="3200" dirty="0" smtClean="0">
                <a:latin typeface="Shusha" pitchFamily="2" charset="0"/>
              </a:rPr>
              <a:t> </a:t>
            </a:r>
            <a:r>
              <a:rPr lang="en-IN" sz="3200" dirty="0" err="1" smtClean="0">
                <a:latin typeface="Shusha" pitchFamily="2" charset="0"/>
              </a:rPr>
              <a:t>nahIM</a:t>
            </a:r>
            <a:r>
              <a:rPr lang="en-IN" sz="3200" dirty="0" smtClean="0">
                <a:latin typeface="Shusha" pitchFamily="2" charset="0"/>
              </a:rPr>
              <a:t> </a:t>
            </a:r>
            <a:r>
              <a:rPr lang="en-IN" sz="3200" dirty="0" err="1" smtClean="0">
                <a:latin typeface="Shusha" pitchFamily="2" charset="0"/>
              </a:rPr>
              <a:t>Aiptu</a:t>
            </a:r>
            <a:r>
              <a:rPr lang="en-IN" sz="3200" dirty="0" smtClean="0">
                <a:latin typeface="Shusha" pitchFamily="2" charset="0"/>
              </a:rPr>
              <a:t> </a:t>
            </a:r>
            <a:r>
              <a:rPr lang="en-IN" sz="3200" dirty="0" err="1" smtClean="0">
                <a:latin typeface="Shusha" pitchFamily="2" charset="0"/>
              </a:rPr>
              <a:t>laaKaoM</a:t>
            </a:r>
            <a:r>
              <a:rPr lang="en-IN" sz="3200" dirty="0" smtClean="0">
                <a:latin typeface="Shusha" pitchFamily="2" charset="0"/>
              </a:rPr>
              <a:t> </a:t>
            </a:r>
            <a:r>
              <a:rPr lang="en-IN" sz="3200" dirty="0" err="1" smtClean="0">
                <a:latin typeface="Shusha" pitchFamily="2" charset="0"/>
              </a:rPr>
              <a:t>kraoDaoM</a:t>
            </a:r>
            <a:r>
              <a:rPr lang="en-IN" sz="3200" dirty="0" smtClean="0">
                <a:latin typeface="Shusha" pitchFamily="2" charset="0"/>
              </a:rPr>
              <a:t> </a:t>
            </a:r>
            <a:r>
              <a:rPr lang="en-IN" sz="3200" dirty="0" err="1" smtClean="0">
                <a:latin typeface="Shusha" pitchFamily="2" charset="0"/>
              </a:rPr>
              <a:t>iksaanaaoM</a:t>
            </a:r>
            <a:r>
              <a:rPr lang="en-IN" sz="3200" dirty="0" smtClean="0">
                <a:latin typeface="Shusha" pitchFamily="2" charset="0"/>
              </a:rPr>
              <a:t> ka </a:t>
            </a:r>
            <a:r>
              <a:rPr lang="en-IN" sz="3200" dirty="0" err="1" smtClean="0">
                <a:latin typeface="Shusha" pitchFamily="2" charset="0"/>
              </a:rPr>
              <a:t>Eama</a:t>
            </a:r>
            <a:r>
              <a:rPr lang="en-IN" sz="3200" dirty="0" smtClean="0">
                <a:latin typeface="Shusha" pitchFamily="2" charset="0"/>
              </a:rPr>
              <a:t> </a:t>
            </a:r>
            <a:r>
              <a:rPr lang="en-IN" sz="3200" dirty="0" err="1" smtClean="0">
                <a:latin typeface="Shusha" pitchFamily="2" charset="0"/>
              </a:rPr>
              <a:t>lagaa</a:t>
            </a:r>
            <a:r>
              <a:rPr lang="en-IN" sz="3200" dirty="0" smtClean="0">
                <a:latin typeface="Shusha" pitchFamily="2" charset="0"/>
              </a:rPr>
              <a:t> </a:t>
            </a:r>
            <a:r>
              <a:rPr lang="en-IN" sz="3200" dirty="0" err="1" smtClean="0">
                <a:latin typeface="Shusha" pitchFamily="2" charset="0"/>
              </a:rPr>
              <a:t>haota</a:t>
            </a:r>
            <a:r>
              <a:rPr lang="en-IN" sz="3200" dirty="0" smtClean="0">
                <a:latin typeface="Shusha" pitchFamily="2" charset="0"/>
              </a:rPr>
              <a:t> </a:t>
            </a:r>
            <a:r>
              <a:rPr lang="en-IN" sz="3200" dirty="0" err="1" smtClean="0">
                <a:latin typeface="Shusha" pitchFamily="2" charset="0"/>
              </a:rPr>
              <a:t>hO.fsala</a:t>
            </a:r>
            <a:r>
              <a:rPr lang="en-IN" sz="3200" dirty="0" smtClean="0">
                <a:latin typeface="Shusha" pitchFamily="2" charset="0"/>
              </a:rPr>
              <a:t> </a:t>
            </a:r>
            <a:r>
              <a:rPr lang="en-IN" sz="3200" dirty="0" err="1" smtClean="0">
                <a:latin typeface="Shusha" pitchFamily="2" charset="0"/>
              </a:rPr>
              <a:t>Anaok</a:t>
            </a:r>
            <a:r>
              <a:rPr lang="en-IN" sz="3200" dirty="0" smtClean="0">
                <a:latin typeface="Shusha" pitchFamily="2" charset="0"/>
              </a:rPr>
              <a:t> </a:t>
            </a:r>
            <a:r>
              <a:rPr lang="en-IN" sz="3200" dirty="0" err="1" smtClean="0">
                <a:latin typeface="Shusha" pitchFamily="2" charset="0"/>
              </a:rPr>
              <a:t>KotaoM</a:t>
            </a:r>
            <a:r>
              <a:rPr lang="en-IN" sz="3200" dirty="0" smtClean="0">
                <a:latin typeface="Shusha" pitchFamily="2" charset="0"/>
              </a:rPr>
              <a:t> </a:t>
            </a:r>
            <a:r>
              <a:rPr lang="en-IN" sz="3200" dirty="0" err="1" smtClean="0">
                <a:latin typeface="Shusha" pitchFamily="2" charset="0"/>
              </a:rPr>
              <a:t>kI</a:t>
            </a:r>
            <a:r>
              <a:rPr lang="en-IN" sz="3200" dirty="0" smtClean="0">
                <a:latin typeface="Shusha" pitchFamily="2" charset="0"/>
              </a:rPr>
              <a:t> </a:t>
            </a:r>
            <a:r>
              <a:rPr lang="en-IN" sz="3200" dirty="0" err="1" smtClean="0">
                <a:latin typeface="Shusha" pitchFamily="2" charset="0"/>
              </a:rPr>
              <a:t>ima+I</a:t>
            </a:r>
            <a:r>
              <a:rPr lang="en-IN" sz="3200" dirty="0" smtClean="0">
                <a:latin typeface="Shusha" pitchFamily="2" charset="0"/>
              </a:rPr>
              <a:t> </a:t>
            </a:r>
            <a:r>
              <a:rPr lang="en-IN" sz="3200" dirty="0" err="1" smtClean="0">
                <a:latin typeface="Shusha" pitchFamily="2" charset="0"/>
              </a:rPr>
              <a:t>ko</a:t>
            </a:r>
            <a:r>
              <a:rPr lang="en-IN" sz="3200" dirty="0" smtClean="0">
                <a:latin typeface="Shusha" pitchFamily="2" charset="0"/>
              </a:rPr>
              <a:t> </a:t>
            </a:r>
            <a:r>
              <a:rPr lang="en-IN" sz="3200" dirty="0" err="1" smtClean="0">
                <a:latin typeface="Shusha" pitchFamily="2" charset="0"/>
              </a:rPr>
              <a:t>gauNa</a:t>
            </a:r>
            <a:r>
              <a:rPr lang="en-IN" sz="3200" dirty="0" smtClean="0">
                <a:latin typeface="Shusha" pitchFamily="2" charset="0"/>
              </a:rPr>
              <a:t> </a:t>
            </a:r>
            <a:r>
              <a:rPr lang="en-IN" sz="3200" dirty="0" err="1" smtClean="0">
                <a:latin typeface="Shusha" pitchFamily="2" charset="0"/>
              </a:rPr>
              <a:t>Qama</a:t>
            </a:r>
            <a:r>
              <a:rPr lang="en-IN" sz="3200" dirty="0" smtClean="0">
                <a:latin typeface="Shusha" pitchFamily="2" charset="0"/>
              </a:rPr>
              <a:t>- </a:t>
            </a:r>
            <a:r>
              <a:rPr lang="en-IN" sz="3200" dirty="0" err="1" smtClean="0">
                <a:latin typeface="Shusha" pitchFamily="2" charset="0"/>
              </a:rPr>
              <a:t>sao</a:t>
            </a:r>
            <a:r>
              <a:rPr lang="en-IN" sz="3200" dirty="0" smtClean="0">
                <a:latin typeface="Shusha" pitchFamily="2" charset="0"/>
              </a:rPr>
              <a:t> ]%</a:t>
            </a:r>
            <a:r>
              <a:rPr lang="en-IN" sz="3200" dirty="0" err="1" smtClean="0">
                <a:latin typeface="Shusha" pitchFamily="2" charset="0"/>
              </a:rPr>
              <a:t>pnna</a:t>
            </a:r>
            <a:r>
              <a:rPr lang="en-IN" sz="3200" dirty="0" smtClean="0">
                <a:latin typeface="Shusha" pitchFamily="2" charset="0"/>
              </a:rPr>
              <a:t> </a:t>
            </a:r>
            <a:r>
              <a:rPr lang="en-IN" sz="3200" dirty="0" err="1" smtClean="0">
                <a:latin typeface="Shusha" pitchFamily="2" charset="0"/>
              </a:rPr>
              <a:t>haotI</a:t>
            </a:r>
            <a:r>
              <a:rPr lang="en-IN" sz="3200" dirty="0" smtClean="0">
                <a:latin typeface="Shusha" pitchFamily="2" charset="0"/>
              </a:rPr>
              <a:t> </a:t>
            </a:r>
            <a:r>
              <a:rPr lang="en-IN" sz="3200" dirty="0" err="1" smtClean="0">
                <a:latin typeface="Shusha" pitchFamily="2" charset="0"/>
              </a:rPr>
              <a:t>hO.</a:t>
            </a:r>
            <a:endParaRPr lang="en-IN" sz="3200" dirty="0" smtClean="0">
              <a:latin typeface="Shusha" pitchFamily="2" charset="0"/>
            </a:endParaRPr>
          </a:p>
          <a:p>
            <a:endParaRPr lang="en-US" sz="3200" dirty="0">
              <a:latin typeface="Shusha" pitchFamily="2" charset="0"/>
              <a:cs typeface="Mangal" pitchFamily="18" charset="0"/>
            </a:endParaRPr>
          </a:p>
        </p:txBody>
      </p:sp>
      <p:sp>
        <p:nvSpPr>
          <p:cNvPr id="4" name="Rectangle 3"/>
          <p:cNvSpPr/>
          <p:nvPr/>
        </p:nvSpPr>
        <p:spPr>
          <a:xfrm>
            <a:off x="457200" y="228600"/>
            <a:ext cx="7010400"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u="sng" dirty="0" smtClean="0"/>
              <a:t>            </a:t>
            </a:r>
            <a:r>
              <a:rPr lang="hi-IN" sz="5400" u="sng" dirty="0" smtClean="0"/>
              <a:t>फ़सल</a:t>
            </a:r>
            <a:r>
              <a:rPr lang="en-US" u="sng" dirty="0" smtClean="0"/>
              <a: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blipFill>
            <a:blip r:embed="rId2"/>
            <a:tile tx="0" ty="0" sx="100000" sy="100000" flip="none" algn="tl"/>
          </a:blipFill>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r>
              <a:rPr lang="en-IN" sz="2800" dirty="0" err="1" smtClean="0">
                <a:latin typeface="Shusha" pitchFamily="2" charset="0"/>
              </a:rPr>
              <a:t>fsala</a:t>
            </a:r>
            <a:r>
              <a:rPr lang="en-IN" sz="2800" dirty="0" smtClean="0">
                <a:latin typeface="Shusha" pitchFamily="2" charset="0"/>
              </a:rPr>
              <a:t> </a:t>
            </a:r>
            <a:r>
              <a:rPr lang="en-IN" sz="2800" dirty="0" err="1" smtClean="0">
                <a:latin typeface="Shusha" pitchFamily="2" charset="0"/>
              </a:rPr>
              <a:t>kao</a:t>
            </a:r>
            <a:r>
              <a:rPr lang="en-IN" sz="2800" dirty="0" smtClean="0">
                <a:latin typeface="Shusha" pitchFamily="2" charset="0"/>
              </a:rPr>
              <a:t> </a:t>
            </a:r>
            <a:r>
              <a:rPr lang="en-IN" sz="2800" dirty="0" err="1" smtClean="0">
                <a:latin typeface="Shusha" pitchFamily="2" charset="0"/>
              </a:rPr>
              <a:t>kiva</a:t>
            </a:r>
            <a:r>
              <a:rPr lang="en-IN" sz="2800" dirty="0" smtClean="0">
                <a:latin typeface="Shusha" pitchFamily="2" charset="0"/>
              </a:rPr>
              <a:t> </a:t>
            </a:r>
            <a:r>
              <a:rPr lang="en-IN" sz="2800" dirty="0" err="1" smtClean="0">
                <a:latin typeface="Shusha" pitchFamily="2" charset="0"/>
              </a:rPr>
              <a:t>nao</a:t>
            </a:r>
            <a:r>
              <a:rPr lang="en-IN" sz="2800" dirty="0" smtClean="0">
                <a:latin typeface="Shusha" pitchFamily="2" charset="0"/>
              </a:rPr>
              <a:t> </a:t>
            </a:r>
            <a:r>
              <a:rPr lang="en-IN" sz="2800" dirty="0" err="1" smtClean="0">
                <a:latin typeface="Shusha" pitchFamily="2" charset="0"/>
              </a:rPr>
              <a:t>haqaaoM</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spSa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gairmaa</a:t>
            </a:r>
            <a:r>
              <a:rPr lang="en-IN" sz="2800" dirty="0" smtClean="0">
                <a:latin typeface="Shusha" pitchFamily="2" charset="0"/>
              </a:rPr>
              <a:t> @</a:t>
            </a:r>
            <a:r>
              <a:rPr lang="en-IN" sz="2800" dirty="0" err="1" smtClean="0">
                <a:latin typeface="Shusha" pitchFamily="2" charset="0"/>
              </a:rPr>
              <a:t>yaaoM</a:t>
            </a:r>
            <a:r>
              <a:rPr lang="en-IN" sz="2800" dirty="0" smtClean="0">
                <a:latin typeface="Shusha" pitchFamily="2" charset="0"/>
              </a:rPr>
              <a:t> </a:t>
            </a:r>
            <a:r>
              <a:rPr lang="en-IN" sz="2800" dirty="0" err="1" smtClean="0">
                <a:latin typeface="Shusha" pitchFamily="2" charset="0"/>
              </a:rPr>
              <a:t>kha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fsala</a:t>
            </a:r>
            <a:r>
              <a:rPr lang="en-IN" sz="2800" dirty="0" smtClean="0">
                <a:latin typeface="Shusha" pitchFamily="2" charset="0"/>
              </a:rPr>
              <a:t> </a:t>
            </a:r>
            <a:r>
              <a:rPr lang="en-IN" sz="2800" dirty="0" err="1" smtClean="0">
                <a:latin typeface="Shusha" pitchFamily="2" charset="0"/>
              </a:rPr>
              <a:t>kao</a:t>
            </a:r>
            <a:r>
              <a:rPr lang="en-IN" sz="2800" dirty="0" smtClean="0">
                <a:latin typeface="Shusha" pitchFamily="2" charset="0"/>
              </a:rPr>
              <a:t> </a:t>
            </a:r>
            <a:r>
              <a:rPr lang="en-IN" sz="2800" dirty="0" err="1" smtClean="0">
                <a:latin typeface="Shusha" pitchFamily="2" charset="0"/>
              </a:rPr>
              <a:t>naidyaaoM</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panaI</a:t>
            </a:r>
            <a:r>
              <a:rPr lang="en-IN" sz="2800" dirty="0" smtClean="0">
                <a:latin typeface="Shusha" pitchFamily="2" charset="0"/>
              </a:rPr>
              <a:t> ka </a:t>
            </a:r>
            <a:r>
              <a:rPr lang="en-IN" sz="2800" dirty="0" err="1" smtClean="0">
                <a:latin typeface="Shusha" pitchFamily="2" charset="0"/>
              </a:rPr>
              <a:t>jaadU</a:t>
            </a:r>
            <a:r>
              <a:rPr lang="en-IN" sz="2800" dirty="0" smtClean="0">
                <a:latin typeface="Shusha" pitchFamily="2" charset="0"/>
              </a:rPr>
              <a:t> @</a:t>
            </a:r>
            <a:r>
              <a:rPr lang="en-IN" sz="2800" dirty="0" err="1" smtClean="0">
                <a:latin typeface="Shusha" pitchFamily="2" charset="0"/>
              </a:rPr>
              <a:t>yaaoM</a:t>
            </a:r>
            <a:r>
              <a:rPr lang="en-IN" sz="2800" dirty="0" smtClean="0">
                <a:latin typeface="Shusha" pitchFamily="2" charset="0"/>
              </a:rPr>
              <a:t> </a:t>
            </a:r>
            <a:r>
              <a:rPr lang="en-IN" sz="2800" dirty="0" err="1" smtClean="0">
                <a:latin typeface="Shusha" pitchFamily="2" charset="0"/>
              </a:rPr>
              <a:t>kha</a:t>
            </a:r>
            <a:r>
              <a:rPr lang="en-IN" sz="2800" dirty="0" smtClean="0">
                <a:latin typeface="Shusha" pitchFamily="2" charset="0"/>
              </a:rPr>
              <a:t> </a:t>
            </a:r>
            <a:r>
              <a:rPr lang="en-IN" sz="2800" dirty="0" err="1" smtClean="0">
                <a:latin typeface="Shusha" pitchFamily="2" charset="0"/>
              </a:rPr>
              <a:t>gayaa</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p>
          <a:p>
            <a:r>
              <a:rPr lang="en-IN" sz="2800" dirty="0" err="1" smtClean="0">
                <a:latin typeface="Shusha" pitchFamily="2" charset="0"/>
              </a:rPr>
              <a:t>fsala</a:t>
            </a:r>
            <a:r>
              <a:rPr lang="en-IN" sz="2800" dirty="0" smtClean="0">
                <a:latin typeface="Shusha" pitchFamily="2" charset="0"/>
              </a:rPr>
              <a:t> </a:t>
            </a:r>
            <a:r>
              <a:rPr lang="en-IN" sz="2800" dirty="0" err="1" smtClean="0">
                <a:latin typeface="Shusha" pitchFamily="2" charset="0"/>
              </a:rPr>
              <a:t>kao</a:t>
            </a:r>
            <a:r>
              <a:rPr lang="en-IN" sz="2800" dirty="0" smtClean="0">
                <a:latin typeface="Shusha" pitchFamily="2" charset="0"/>
              </a:rPr>
              <a:t> </a:t>
            </a:r>
            <a:r>
              <a:rPr lang="en-IN" sz="2800" dirty="0" err="1" smtClean="0">
                <a:latin typeface="Shusha" pitchFamily="2" charset="0"/>
              </a:rPr>
              <a:t>ima+I</a:t>
            </a:r>
            <a:r>
              <a:rPr lang="en-IN" sz="2800" dirty="0" smtClean="0">
                <a:latin typeface="Shusha" pitchFamily="2" charset="0"/>
              </a:rPr>
              <a:t> ka </a:t>
            </a:r>
            <a:r>
              <a:rPr lang="en-IN" sz="2800" dirty="0" err="1" smtClean="0">
                <a:latin typeface="Shusha" pitchFamily="2" charset="0"/>
              </a:rPr>
              <a:t>gauNa</a:t>
            </a:r>
            <a:r>
              <a:rPr lang="en-IN" sz="2800" dirty="0" smtClean="0">
                <a:latin typeface="Shusha" pitchFamily="2" charset="0"/>
              </a:rPr>
              <a:t> </a:t>
            </a:r>
            <a:r>
              <a:rPr lang="en-IN" sz="2800" dirty="0" err="1" smtClean="0">
                <a:latin typeface="Shusha" pitchFamily="2" charset="0"/>
              </a:rPr>
              <a:t>Qama</a:t>
            </a:r>
            <a:r>
              <a:rPr lang="en-IN" sz="2800" dirty="0" smtClean="0">
                <a:latin typeface="Shusha" pitchFamily="2" charset="0"/>
              </a:rPr>
              <a:t>- @</a:t>
            </a:r>
            <a:r>
              <a:rPr lang="en-IN" sz="2800" dirty="0" err="1" smtClean="0">
                <a:latin typeface="Shusha" pitchFamily="2" charset="0"/>
              </a:rPr>
              <a:t>yaaoM</a:t>
            </a:r>
            <a:r>
              <a:rPr lang="en-IN" sz="2800" dirty="0" smtClean="0">
                <a:latin typeface="Shusha" pitchFamily="2" charset="0"/>
              </a:rPr>
              <a:t> </a:t>
            </a:r>
            <a:r>
              <a:rPr lang="en-IN" sz="2800" dirty="0" err="1" smtClean="0">
                <a:latin typeface="Shusha" pitchFamily="2" charset="0"/>
              </a:rPr>
              <a:t>kha</a:t>
            </a:r>
            <a:r>
              <a:rPr lang="en-IN" sz="2800" dirty="0" smtClean="0">
                <a:latin typeface="Shusha" pitchFamily="2" charset="0"/>
              </a:rPr>
              <a:t> </a:t>
            </a:r>
            <a:r>
              <a:rPr lang="en-IN" sz="2800" dirty="0" err="1" smtClean="0">
                <a:latin typeface="Shusha" pitchFamily="2" charset="0"/>
              </a:rPr>
              <a:t>gayaa</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p>
          <a:p>
            <a:r>
              <a:rPr lang="en-IN" sz="2800" dirty="0" err="1" smtClean="0">
                <a:latin typeface="Shusha" pitchFamily="2" charset="0"/>
              </a:rPr>
              <a:t>ek</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nahIM</a:t>
            </a:r>
            <a:r>
              <a:rPr lang="en-IN" sz="2800" dirty="0" smtClean="0">
                <a:latin typeface="Shusha" pitchFamily="2" charset="0"/>
              </a:rPr>
              <a:t> </a:t>
            </a:r>
            <a:r>
              <a:rPr lang="en-IN" sz="2800" dirty="0" err="1" smtClean="0">
                <a:latin typeface="Shusha" pitchFamily="2" charset="0"/>
              </a:rPr>
              <a:t>dao</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nahIM</a:t>
            </a:r>
            <a:r>
              <a:rPr lang="en-IN" sz="2800" dirty="0" smtClean="0">
                <a:latin typeface="Shusha" pitchFamily="2" charset="0"/>
              </a:rPr>
              <a:t> </a:t>
            </a:r>
            <a:r>
              <a:rPr lang="en-IN" sz="2800" dirty="0" err="1" smtClean="0">
                <a:latin typeface="Shusha" pitchFamily="2" charset="0"/>
              </a:rPr>
              <a:t>pMi@t</a:t>
            </a:r>
            <a:r>
              <a:rPr lang="en-IN" sz="2800" dirty="0" smtClean="0">
                <a:latin typeface="Shusha" pitchFamily="2" charset="0"/>
              </a:rPr>
              <a:t> ka </a:t>
            </a:r>
            <a:r>
              <a:rPr lang="en-IN" sz="2800" dirty="0" err="1" smtClean="0">
                <a:latin typeface="Shusha" pitchFamily="2" charset="0"/>
              </a:rPr>
              <a:t>p`yaaoga</a:t>
            </a:r>
            <a:r>
              <a:rPr lang="en-IN" sz="2800" dirty="0" smtClean="0">
                <a:latin typeface="Shusha" pitchFamily="2" charset="0"/>
              </a:rPr>
              <a:t> </a:t>
            </a:r>
            <a:r>
              <a:rPr lang="en-IN" sz="2800" dirty="0" err="1" smtClean="0">
                <a:latin typeface="Shusha" pitchFamily="2" charset="0"/>
              </a:rPr>
              <a:t>kiva</a:t>
            </a:r>
            <a:r>
              <a:rPr lang="en-IN" sz="2800" dirty="0" smtClean="0">
                <a:latin typeface="Shusha" pitchFamily="2" charset="0"/>
              </a:rPr>
              <a:t> </a:t>
            </a:r>
            <a:r>
              <a:rPr lang="en-IN" sz="2800" dirty="0" err="1" smtClean="0">
                <a:latin typeface="Shusha" pitchFamily="2" charset="0"/>
              </a:rPr>
              <a:t>nao</a:t>
            </a:r>
            <a:r>
              <a:rPr lang="en-IN" sz="2800" dirty="0" smtClean="0">
                <a:latin typeface="Shusha" pitchFamily="2" charset="0"/>
              </a:rPr>
              <a:t> </a:t>
            </a:r>
            <a:r>
              <a:rPr lang="en-IN" sz="2800" dirty="0" err="1" smtClean="0">
                <a:latin typeface="Shusha" pitchFamily="2" charset="0"/>
              </a:rPr>
              <a:t>baar</a:t>
            </a:r>
            <a:r>
              <a:rPr lang="en-IN" sz="2800" dirty="0" smtClean="0">
                <a:latin typeface="Shusha" pitchFamily="2" charset="0"/>
              </a:rPr>
              <a:t> </a:t>
            </a:r>
            <a:r>
              <a:rPr lang="en-IN" sz="2800" dirty="0" err="1" smtClean="0">
                <a:latin typeface="Shusha" pitchFamily="2" charset="0"/>
              </a:rPr>
              <a:t>baar</a:t>
            </a:r>
            <a:r>
              <a:rPr lang="en-IN" sz="2800" dirty="0" smtClean="0">
                <a:latin typeface="Shusha" pitchFamily="2" charset="0"/>
              </a:rPr>
              <a:t> @</a:t>
            </a:r>
            <a:r>
              <a:rPr lang="en-IN" sz="2800" dirty="0" err="1" smtClean="0">
                <a:latin typeface="Shusha" pitchFamily="2" charset="0"/>
              </a:rPr>
              <a:t>yaaoM</a:t>
            </a:r>
            <a:r>
              <a:rPr lang="en-IN" sz="2800" dirty="0" smtClean="0">
                <a:latin typeface="Shusha" pitchFamily="2" charset="0"/>
              </a:rPr>
              <a:t> </a:t>
            </a:r>
            <a:r>
              <a:rPr lang="en-IN" sz="2800" dirty="0" err="1" smtClean="0">
                <a:latin typeface="Shusha" pitchFamily="2" charset="0"/>
              </a:rPr>
              <a:t>ikyaa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fsala</a:t>
            </a:r>
            <a:r>
              <a:rPr lang="en-IN" sz="2800" dirty="0" smtClean="0">
                <a:latin typeface="Shusha" pitchFamily="2" charset="0"/>
              </a:rPr>
              <a:t> @</a:t>
            </a:r>
            <a:r>
              <a:rPr lang="en-IN" sz="2800" dirty="0" err="1" smtClean="0">
                <a:latin typeface="Shusha" pitchFamily="2" charset="0"/>
              </a:rPr>
              <a:t>yaa</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p>
          <a:p>
            <a:r>
              <a:rPr lang="en-IN" sz="2800" dirty="0" err="1" smtClean="0">
                <a:latin typeface="Shusha" pitchFamily="2" charset="0"/>
              </a:rPr>
              <a:t>AaOr</a:t>
            </a:r>
            <a:r>
              <a:rPr lang="en-IN" sz="2800" dirty="0" smtClean="0">
                <a:latin typeface="Shusha" pitchFamily="2" charset="0"/>
              </a:rPr>
              <a:t> </a:t>
            </a:r>
            <a:r>
              <a:rPr lang="en-IN" sz="2800" dirty="0" err="1" smtClean="0">
                <a:latin typeface="Shusha" pitchFamily="2" charset="0"/>
              </a:rPr>
              <a:t>tao</a:t>
            </a:r>
            <a:r>
              <a:rPr lang="en-IN" sz="2800" dirty="0" smtClean="0">
                <a:latin typeface="Shusha" pitchFamily="2" charset="0"/>
              </a:rPr>
              <a:t> </a:t>
            </a:r>
            <a:r>
              <a:rPr lang="en-IN" sz="2800" dirty="0" err="1" smtClean="0">
                <a:latin typeface="Shusha" pitchFamily="2" charset="0"/>
              </a:rPr>
              <a:t>kuC</a:t>
            </a:r>
            <a:r>
              <a:rPr lang="en-IN" sz="2800" dirty="0" smtClean="0">
                <a:latin typeface="Shusha" pitchFamily="2" charset="0"/>
              </a:rPr>
              <a:t> </a:t>
            </a:r>
            <a:r>
              <a:rPr lang="en-IN" sz="2800" dirty="0" err="1" smtClean="0">
                <a:latin typeface="Shusha" pitchFamily="2" charset="0"/>
              </a:rPr>
              <a:t>nahIM</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r>
              <a:rPr lang="en-IN" sz="2800" dirty="0" err="1" smtClean="0">
                <a:latin typeface="Shusha" pitchFamily="2" charset="0"/>
              </a:rPr>
              <a:t>vah</a:t>
            </a:r>
            <a:endParaRPr lang="en-IN" sz="2800" dirty="0" smtClean="0">
              <a:latin typeface="Shusha" pitchFamily="2" charset="0"/>
            </a:endParaRPr>
          </a:p>
          <a:p>
            <a:r>
              <a:rPr lang="en-IN" sz="2800" dirty="0" err="1" smtClean="0">
                <a:latin typeface="Shusha" pitchFamily="2" charset="0"/>
              </a:rPr>
              <a:t>naidyaaoM</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panaI</a:t>
            </a:r>
            <a:r>
              <a:rPr lang="en-IN" sz="2800" dirty="0" smtClean="0">
                <a:latin typeface="Shusha" pitchFamily="2" charset="0"/>
              </a:rPr>
              <a:t> ka </a:t>
            </a:r>
            <a:r>
              <a:rPr lang="en-IN" sz="2800" dirty="0" err="1" smtClean="0">
                <a:latin typeface="Shusha" pitchFamily="2" charset="0"/>
              </a:rPr>
              <a:t>jaadU</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r>
              <a:rPr lang="en-IN" sz="2800" dirty="0" err="1" smtClean="0">
                <a:latin typeface="Shusha" pitchFamily="2" charset="0"/>
              </a:rPr>
              <a:t>vah</a:t>
            </a:r>
            <a:endParaRPr lang="en-IN" sz="2800" dirty="0" smtClean="0">
              <a:latin typeface="Shusha" pitchFamily="2" charset="0"/>
            </a:endParaRPr>
          </a:p>
          <a:p>
            <a:r>
              <a:rPr lang="en-IN" sz="2800" dirty="0" err="1" smtClean="0">
                <a:latin typeface="Shusha" pitchFamily="2" charset="0"/>
              </a:rPr>
              <a:t>haqaaoM</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spSa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maihmaa</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p>
          <a:p>
            <a:r>
              <a:rPr lang="en-IN" sz="2800" dirty="0" err="1" smtClean="0">
                <a:latin typeface="Shusha" pitchFamily="2" charset="0"/>
              </a:rPr>
              <a:t>BaUrI</a:t>
            </a:r>
            <a:r>
              <a:rPr lang="en-IN" sz="2800" dirty="0" smtClean="0">
                <a:latin typeface="Shusha" pitchFamily="2" charset="0"/>
              </a:rPr>
              <a:t> </a:t>
            </a:r>
            <a:r>
              <a:rPr lang="en-IN" sz="2800" dirty="0" err="1" smtClean="0">
                <a:latin typeface="Shusha" pitchFamily="2" charset="0"/>
              </a:rPr>
              <a:t>kalaI</a:t>
            </a:r>
            <a:r>
              <a:rPr lang="en-IN" sz="2800" dirty="0" smtClean="0">
                <a:latin typeface="Shusha" pitchFamily="2" charset="0"/>
              </a:rPr>
              <a:t> </a:t>
            </a:r>
            <a:r>
              <a:rPr lang="en-IN" sz="2800" dirty="0" err="1" smtClean="0">
                <a:latin typeface="Shusha" pitchFamily="2" charset="0"/>
              </a:rPr>
              <a:t>saMdlaI</a:t>
            </a:r>
            <a:r>
              <a:rPr lang="en-IN" sz="2800" dirty="0" smtClean="0">
                <a:latin typeface="Shusha" pitchFamily="2" charset="0"/>
              </a:rPr>
              <a:t> </a:t>
            </a:r>
            <a:r>
              <a:rPr lang="en-IN" sz="2800" dirty="0" err="1" smtClean="0">
                <a:latin typeface="Shusha" pitchFamily="2" charset="0"/>
              </a:rPr>
              <a:t>ima+I</a:t>
            </a:r>
            <a:r>
              <a:rPr lang="en-IN" sz="2800" dirty="0" smtClean="0">
                <a:latin typeface="Shusha" pitchFamily="2" charset="0"/>
              </a:rPr>
              <a:t> ka </a:t>
            </a:r>
            <a:r>
              <a:rPr lang="en-IN" sz="2800" dirty="0" err="1" smtClean="0">
                <a:latin typeface="Shusha" pitchFamily="2" charset="0"/>
              </a:rPr>
              <a:t>gauNa</a:t>
            </a:r>
            <a:r>
              <a:rPr lang="en-IN" sz="2800" dirty="0" smtClean="0">
                <a:latin typeface="Shusha" pitchFamily="2" charset="0"/>
              </a:rPr>
              <a:t> </a:t>
            </a:r>
            <a:r>
              <a:rPr lang="en-IN" sz="2800" dirty="0" err="1" smtClean="0">
                <a:latin typeface="Shusha" pitchFamily="2" charset="0"/>
              </a:rPr>
              <a:t>Qama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smtClean="0">
                <a:latin typeface="Shusha" pitchFamily="2" charset="0"/>
              </a:rPr>
              <a:t>$</a:t>
            </a:r>
            <a:r>
              <a:rPr lang="en-IN" sz="2800" dirty="0" err="1" smtClean="0">
                <a:latin typeface="Shusha" pitchFamily="2" charset="0"/>
              </a:rPr>
              <a:t>paMtr</a:t>
            </a:r>
            <a:r>
              <a:rPr lang="en-IN" sz="2800" dirty="0" smtClean="0">
                <a:latin typeface="Shusha" pitchFamily="2" charset="0"/>
              </a:rPr>
              <a:t> </a:t>
            </a:r>
            <a:r>
              <a:rPr lang="en-IN" sz="2800" dirty="0" err="1" smtClean="0">
                <a:latin typeface="Shusha" pitchFamily="2" charset="0"/>
              </a:rPr>
              <a:t>hI</a:t>
            </a:r>
            <a:r>
              <a:rPr lang="en-IN" sz="2800" dirty="0" smtClean="0">
                <a:latin typeface="Shusha" pitchFamily="2" charset="0"/>
              </a:rPr>
              <a:t> </a:t>
            </a:r>
            <a:r>
              <a:rPr lang="en-IN" sz="2800" dirty="0" err="1" smtClean="0">
                <a:latin typeface="Shusha" pitchFamily="2" charset="0"/>
              </a:rPr>
              <a:t>saUrja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ikrNaaoM</a:t>
            </a:r>
            <a:r>
              <a:rPr lang="en-IN" sz="2800" dirty="0" smtClean="0">
                <a:latin typeface="Shusha" pitchFamily="2" charset="0"/>
              </a:rPr>
              <a:t> ka</a:t>
            </a:r>
          </a:p>
          <a:p>
            <a:r>
              <a:rPr lang="en-IN" sz="2800" dirty="0" err="1" smtClean="0">
                <a:latin typeface="Shusha" pitchFamily="2" charset="0"/>
              </a:rPr>
              <a:t>isamaTa</a:t>
            </a:r>
            <a:r>
              <a:rPr lang="en-IN" sz="2800" dirty="0" smtClean="0">
                <a:latin typeface="Shusha" pitchFamily="2" charset="0"/>
              </a:rPr>
              <a:t> </a:t>
            </a:r>
            <a:r>
              <a:rPr lang="en-IN" sz="2800" dirty="0" err="1" smtClean="0">
                <a:latin typeface="Shusha" pitchFamily="2" charset="0"/>
              </a:rPr>
              <a:t>huAa</a:t>
            </a:r>
            <a:r>
              <a:rPr lang="en-IN" sz="2800" dirty="0" smtClean="0">
                <a:latin typeface="Shusha" pitchFamily="2" charset="0"/>
              </a:rPr>
              <a:t> </a:t>
            </a:r>
            <a:r>
              <a:rPr lang="en-IN" sz="2800" dirty="0" err="1" smtClean="0">
                <a:latin typeface="Shusha" pitchFamily="2" charset="0"/>
              </a:rPr>
              <a:t>saMkaoca</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r>
              <a:rPr lang="en-IN" sz="2800" dirty="0" err="1" smtClean="0">
                <a:latin typeface="Shusha" pitchFamily="2" charset="0"/>
              </a:rPr>
              <a:t>hvaa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iqarkna</a:t>
            </a:r>
            <a:r>
              <a:rPr lang="en-IN" sz="2800" dirty="0" smtClean="0">
                <a:latin typeface="Shusha" pitchFamily="2" charset="0"/>
              </a:rPr>
              <a:t> ka.</a:t>
            </a:r>
          </a:p>
          <a:p>
            <a:endParaRPr lang="en-IN" sz="2800" dirty="0" smtClean="0">
              <a:latin typeface="Shusha" pitchFamily="2" charset="0"/>
            </a:endParaRPr>
          </a:p>
          <a:p>
            <a:endParaRPr lang="en-US" dirty="0"/>
          </a:p>
        </p:txBody>
      </p:sp>
      <p:sp>
        <p:nvSpPr>
          <p:cNvPr id="4" name="Rectangle 3"/>
          <p:cNvSpPr/>
          <p:nvPr/>
        </p:nvSpPr>
        <p:spPr>
          <a:xfrm>
            <a:off x="457200" y="228600"/>
            <a:ext cx="7010400"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u="sng" dirty="0" smtClean="0"/>
              <a:t>            </a:t>
            </a:r>
            <a:r>
              <a:rPr lang="hi-IN" sz="5400" u="sng" dirty="0" smtClean="0"/>
              <a:t>फ़सल</a:t>
            </a:r>
            <a:r>
              <a:rPr lang="en-US" u="sng" dirty="0" smtClean="0"/>
              <a:t> </a:t>
            </a:r>
            <a:endParaRPr lang="en-US" dirty="0"/>
          </a:p>
        </p:txBody>
      </p:sp>
      <p:pic>
        <p:nvPicPr>
          <p:cNvPr id="2050" name="Picture 2" descr="C:\Users\assasins creed\Downloads\fasal.jpg"/>
          <p:cNvPicPr>
            <a:picLocks noChangeAspect="1" noChangeArrowheads="1"/>
          </p:cNvPicPr>
          <p:nvPr/>
        </p:nvPicPr>
        <p:blipFill>
          <a:blip r:embed="rId3"/>
          <a:srcRect/>
          <a:stretch>
            <a:fillRect/>
          </a:stretch>
        </p:blipFill>
        <p:spPr bwMode="auto">
          <a:xfrm>
            <a:off x="5791200" y="2957544"/>
            <a:ext cx="3352800" cy="322735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blipFill>
            <a:blip r:embed="rId2"/>
            <a:tile tx="0" ty="0" sx="100000" sy="100000" flip="none" algn="tl"/>
          </a:blipFill>
        </p:spPr>
        <p:style>
          <a:lnRef idx="3">
            <a:schemeClr val="lt1"/>
          </a:lnRef>
          <a:fillRef idx="1">
            <a:schemeClr val="accent3"/>
          </a:fillRef>
          <a:effectRef idx="1">
            <a:schemeClr val="accent3"/>
          </a:effectRef>
          <a:fontRef idx="minor">
            <a:schemeClr val="lt1"/>
          </a:fontRef>
        </p:style>
        <p:txBody>
          <a:bodyPr/>
          <a:lstStyle/>
          <a:p>
            <a:r>
              <a:rPr lang="en-IN" sz="2800" dirty="0" err="1" smtClean="0">
                <a:latin typeface="Shusha" pitchFamily="2" charset="0"/>
              </a:rPr>
              <a:t>naidyaaoM</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panaI</a:t>
            </a:r>
            <a:r>
              <a:rPr lang="en-IN" sz="2800" dirty="0" smtClean="0">
                <a:latin typeface="Shusha" pitchFamily="2" charset="0"/>
              </a:rPr>
              <a:t> </a:t>
            </a:r>
            <a:r>
              <a:rPr lang="en-IN" sz="2800" dirty="0" err="1" smtClean="0">
                <a:latin typeface="Shusha" pitchFamily="2" charset="0"/>
              </a:rPr>
              <a:t>laaKaoM</a:t>
            </a:r>
            <a:r>
              <a:rPr lang="en-IN" sz="2800" dirty="0" smtClean="0">
                <a:latin typeface="Shusha" pitchFamily="2" charset="0"/>
              </a:rPr>
              <a:t> </a:t>
            </a:r>
            <a:r>
              <a:rPr lang="en-IN" sz="2800" dirty="0" err="1" smtClean="0">
                <a:latin typeface="Shusha" pitchFamily="2" charset="0"/>
              </a:rPr>
              <a:t>kraoDaoM</a:t>
            </a:r>
            <a:r>
              <a:rPr lang="en-IN" sz="2800" dirty="0" smtClean="0">
                <a:latin typeface="Shusha" pitchFamily="2" charset="0"/>
              </a:rPr>
              <a:t> </a:t>
            </a:r>
            <a:r>
              <a:rPr lang="en-IN" sz="2800" dirty="0" err="1" smtClean="0">
                <a:latin typeface="Shusha" pitchFamily="2" charset="0"/>
              </a:rPr>
              <a:t>iksaanaaoM</a:t>
            </a:r>
            <a:r>
              <a:rPr lang="en-IN" sz="2800" dirty="0" smtClean="0">
                <a:latin typeface="Shusha" pitchFamily="2" charset="0"/>
              </a:rPr>
              <a:t> ka </a:t>
            </a:r>
            <a:r>
              <a:rPr lang="en-IN" sz="2800" dirty="0" err="1" smtClean="0">
                <a:latin typeface="Shusha" pitchFamily="2" charset="0"/>
              </a:rPr>
              <a:t>Eama</a:t>
            </a:r>
            <a:r>
              <a:rPr lang="en-IN" sz="2800" dirty="0" smtClean="0">
                <a:latin typeface="Shusha" pitchFamily="2" charset="0"/>
              </a:rPr>
              <a:t> </a:t>
            </a:r>
            <a:r>
              <a:rPr lang="en-IN" sz="2800" dirty="0" err="1" smtClean="0">
                <a:latin typeface="Shusha" pitchFamily="2" charset="0"/>
              </a:rPr>
              <a:t>ima+I</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gauNa</a:t>
            </a:r>
            <a:r>
              <a:rPr lang="en-IN" sz="2800" dirty="0" smtClean="0">
                <a:latin typeface="Shusha" pitchFamily="2" charset="0"/>
              </a:rPr>
              <a:t> </a:t>
            </a:r>
            <a:r>
              <a:rPr lang="en-IN" sz="2800" dirty="0" err="1" smtClean="0">
                <a:latin typeface="Shusha" pitchFamily="2" charset="0"/>
              </a:rPr>
              <a:t>Qama</a:t>
            </a:r>
            <a:r>
              <a:rPr lang="en-IN" sz="2800" dirty="0" smtClean="0">
                <a:latin typeface="Shusha" pitchFamily="2" charset="0"/>
              </a:rPr>
              <a:t>- </a:t>
            </a:r>
            <a:r>
              <a:rPr lang="en-IN" sz="2800" dirty="0" err="1" smtClean="0">
                <a:latin typeface="Shusha" pitchFamily="2" charset="0"/>
              </a:rPr>
              <a:t>saUya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ikrNaaoM</a:t>
            </a:r>
            <a:r>
              <a:rPr lang="en-IN" sz="2800" dirty="0" smtClean="0">
                <a:latin typeface="Shusha" pitchFamily="2" charset="0"/>
              </a:rPr>
              <a:t> </a:t>
            </a:r>
            <a:r>
              <a:rPr lang="en-IN" sz="2800" dirty="0" err="1" smtClean="0">
                <a:latin typeface="Shusha" pitchFamily="2" charset="0"/>
              </a:rPr>
              <a:t>AaOr</a:t>
            </a:r>
            <a:r>
              <a:rPr lang="en-IN" sz="2800" dirty="0" smtClean="0">
                <a:latin typeface="Shusha" pitchFamily="2" charset="0"/>
              </a:rPr>
              <a:t> </a:t>
            </a:r>
            <a:r>
              <a:rPr lang="en-IN" sz="2800" dirty="0" err="1" smtClean="0">
                <a:latin typeface="Shusha" pitchFamily="2" charset="0"/>
              </a:rPr>
              <a:t>hvaa</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calanao</a:t>
            </a:r>
            <a:r>
              <a:rPr lang="en-IN" sz="2800" dirty="0" smtClean="0">
                <a:latin typeface="Shusha" pitchFamily="2" charset="0"/>
              </a:rPr>
              <a:t> </a:t>
            </a:r>
            <a:r>
              <a:rPr lang="en-IN" sz="2800" dirty="0" err="1" smtClean="0">
                <a:latin typeface="Shusha" pitchFamily="2" charset="0"/>
              </a:rPr>
              <a:t>sao</a:t>
            </a:r>
            <a:r>
              <a:rPr lang="en-IN" sz="2800" dirty="0" smtClean="0">
                <a:latin typeface="Shusha" pitchFamily="2" charset="0"/>
              </a:rPr>
              <a:t> </a:t>
            </a:r>
            <a:r>
              <a:rPr lang="en-IN" sz="2800" dirty="0" err="1" smtClean="0">
                <a:latin typeface="Shusha" pitchFamily="2" charset="0"/>
              </a:rPr>
              <a:t>fsalaoM</a:t>
            </a:r>
            <a:r>
              <a:rPr lang="en-IN" sz="2800" dirty="0" smtClean="0">
                <a:latin typeface="Shusha" pitchFamily="2" charset="0"/>
              </a:rPr>
              <a:t> ]%</a:t>
            </a:r>
            <a:r>
              <a:rPr lang="en-IN" sz="2800" dirty="0" err="1" smtClean="0">
                <a:latin typeface="Shusha" pitchFamily="2" charset="0"/>
              </a:rPr>
              <a:t>pnna</a:t>
            </a:r>
            <a:r>
              <a:rPr lang="en-IN" sz="2800" dirty="0" smtClean="0">
                <a:latin typeface="Shusha" pitchFamily="2" charset="0"/>
              </a:rPr>
              <a:t> </a:t>
            </a:r>
            <a:r>
              <a:rPr lang="en-IN" sz="2800" dirty="0" err="1" smtClean="0">
                <a:latin typeface="Shusha" pitchFamily="2" charset="0"/>
              </a:rPr>
              <a:t>haotI</a:t>
            </a:r>
            <a:r>
              <a:rPr lang="en-IN" sz="2800" dirty="0" smtClean="0">
                <a:latin typeface="Shusha" pitchFamily="2" charset="0"/>
              </a:rPr>
              <a:t> </a:t>
            </a:r>
            <a:r>
              <a:rPr lang="en-IN" sz="2800" dirty="0" err="1" smtClean="0">
                <a:latin typeface="Shusha" pitchFamily="2" charset="0"/>
              </a:rPr>
              <a:t>hOM.fsala</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inamaa</a:t>
            </a:r>
            <a:r>
              <a:rPr lang="en-IN" sz="2800" dirty="0" smtClean="0">
                <a:latin typeface="Shusha" pitchFamily="2" charset="0"/>
              </a:rPr>
              <a:t>-Na </a:t>
            </a:r>
            <a:r>
              <a:rPr lang="en-IN" sz="2800" dirty="0" err="1" smtClean="0">
                <a:latin typeface="Shusha" pitchFamily="2" charset="0"/>
              </a:rPr>
              <a:t>maoM</a:t>
            </a:r>
            <a:r>
              <a:rPr lang="en-IN" sz="2800" dirty="0" smtClean="0">
                <a:latin typeface="Shusha" pitchFamily="2" charset="0"/>
              </a:rPr>
              <a:t> </a:t>
            </a:r>
            <a:r>
              <a:rPr lang="en-IN" sz="2800" dirty="0" err="1" smtClean="0">
                <a:latin typeface="Shusha" pitchFamily="2" charset="0"/>
              </a:rPr>
              <a:t>pMca</a:t>
            </a:r>
            <a:r>
              <a:rPr lang="en-IN" sz="2800" dirty="0" smtClean="0">
                <a:latin typeface="Shusha" pitchFamily="2" charset="0"/>
              </a:rPr>
              <a:t> </a:t>
            </a:r>
            <a:r>
              <a:rPr lang="en-IN" sz="2800" dirty="0" err="1" smtClean="0">
                <a:latin typeface="Shusha" pitchFamily="2" charset="0"/>
              </a:rPr>
              <a:t>t%vaaoM</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saaqa</a:t>
            </a:r>
            <a:r>
              <a:rPr lang="en-IN" sz="2800" dirty="0" smtClean="0">
                <a:latin typeface="Shusha" pitchFamily="2" charset="0"/>
              </a:rPr>
              <a:t> </a:t>
            </a:r>
            <a:r>
              <a:rPr lang="en-IN" sz="2800" dirty="0" err="1" smtClean="0">
                <a:latin typeface="Shusha" pitchFamily="2" charset="0"/>
              </a:rPr>
              <a:t>saaqa</a:t>
            </a:r>
            <a:r>
              <a:rPr lang="en-IN" sz="2800" dirty="0" smtClean="0">
                <a:latin typeface="Shusha" pitchFamily="2" charset="0"/>
              </a:rPr>
              <a:t> </a:t>
            </a:r>
            <a:r>
              <a:rPr lang="en-IN" sz="2800" dirty="0" err="1" smtClean="0">
                <a:latin typeface="Shusha" pitchFamily="2" charset="0"/>
              </a:rPr>
              <a:t>maanava</a:t>
            </a:r>
            <a:r>
              <a:rPr lang="en-IN" sz="2800" dirty="0" smtClean="0">
                <a:latin typeface="Shusha" pitchFamily="2" charset="0"/>
              </a:rPr>
              <a:t> </a:t>
            </a:r>
            <a:r>
              <a:rPr lang="en-IN" sz="2800" dirty="0" err="1" smtClean="0">
                <a:latin typeface="Shusha" pitchFamily="2" charset="0"/>
              </a:rPr>
              <a:t>Eama</a:t>
            </a:r>
            <a:r>
              <a:rPr lang="en-IN" sz="2800" dirty="0" smtClean="0">
                <a:latin typeface="Shusha" pitchFamily="2" charset="0"/>
              </a:rPr>
              <a:t> ka </a:t>
            </a:r>
            <a:r>
              <a:rPr lang="en-IN" sz="2800" dirty="0" err="1" smtClean="0">
                <a:latin typeface="Shusha" pitchFamily="2" charset="0"/>
              </a:rPr>
              <a:t>BaI</a:t>
            </a:r>
            <a:r>
              <a:rPr lang="en-IN" sz="2800" dirty="0" smtClean="0">
                <a:latin typeface="Shusha" pitchFamily="2" charset="0"/>
              </a:rPr>
              <a:t> </a:t>
            </a:r>
            <a:r>
              <a:rPr lang="en-IN" sz="2800" dirty="0" err="1" smtClean="0">
                <a:latin typeface="Shusha" pitchFamily="2" charset="0"/>
              </a:rPr>
              <a:t>ivaSaoYa</a:t>
            </a:r>
            <a:r>
              <a:rPr lang="en-IN" sz="2800" dirty="0" smtClean="0">
                <a:latin typeface="Shusha" pitchFamily="2" charset="0"/>
              </a:rPr>
              <a:t> </a:t>
            </a:r>
            <a:r>
              <a:rPr lang="en-IN" sz="2800" dirty="0" err="1" smtClean="0">
                <a:latin typeface="Shusha" pitchFamily="2" charset="0"/>
              </a:rPr>
              <a:t>yaaogadana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saUrja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ikrNaaoM</a:t>
            </a:r>
            <a:r>
              <a:rPr lang="en-IN" sz="2800" dirty="0" smtClean="0">
                <a:latin typeface="Shusha" pitchFamily="2" charset="0"/>
              </a:rPr>
              <a:t> ka </a:t>
            </a:r>
            <a:r>
              <a:rPr lang="en-IN" sz="2800" dirty="0" err="1" smtClean="0">
                <a:latin typeface="Shusha" pitchFamily="2" charset="0"/>
              </a:rPr>
              <a:t>fsala</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ilae</a:t>
            </a:r>
            <a:r>
              <a:rPr lang="en-IN" sz="2800" dirty="0" smtClean="0">
                <a:latin typeface="Shusha" pitchFamily="2" charset="0"/>
              </a:rPr>
              <a:t> @</a:t>
            </a:r>
            <a:r>
              <a:rPr lang="en-IN" sz="2800" dirty="0" err="1" smtClean="0">
                <a:latin typeface="Shusha" pitchFamily="2" charset="0"/>
              </a:rPr>
              <a:t>yaa</a:t>
            </a:r>
            <a:r>
              <a:rPr lang="en-IN" sz="2800" dirty="0" smtClean="0">
                <a:latin typeface="Shusha" pitchFamily="2" charset="0"/>
              </a:rPr>
              <a:t> </a:t>
            </a:r>
            <a:r>
              <a:rPr lang="en-IN" sz="2800" dirty="0" err="1" smtClean="0">
                <a:latin typeface="Shusha" pitchFamily="2" charset="0"/>
              </a:rPr>
              <a:t>mah%va</a:t>
            </a:r>
            <a:r>
              <a:rPr lang="en-IN" sz="2800" dirty="0" smtClean="0">
                <a:latin typeface="Shusha" pitchFamily="2" charset="0"/>
              </a:rPr>
              <a:t> </a:t>
            </a:r>
            <a:r>
              <a:rPr lang="en-IN" sz="2800" dirty="0" err="1" smtClean="0">
                <a:latin typeface="Shusha" pitchFamily="2" charset="0"/>
              </a:rPr>
              <a:t>hO</a:t>
            </a:r>
            <a:r>
              <a:rPr lang="en-IN" sz="2800" dirty="0" smtClean="0">
                <a:latin typeface="Shusha" pitchFamily="2" charset="0"/>
              </a:rPr>
              <a:t> </a:t>
            </a:r>
          </a:p>
          <a:p>
            <a:r>
              <a:rPr lang="en-IN" sz="2800" dirty="0" err="1" smtClean="0">
                <a:latin typeface="Shusha" pitchFamily="2" charset="0"/>
              </a:rPr>
              <a:t>kiva</a:t>
            </a:r>
            <a:r>
              <a:rPr lang="en-IN" sz="2800" dirty="0" smtClean="0">
                <a:latin typeface="Shusha" pitchFamily="2" charset="0"/>
              </a:rPr>
              <a:t> </a:t>
            </a:r>
            <a:r>
              <a:rPr lang="en-IN" sz="2800" dirty="0" err="1" smtClean="0">
                <a:latin typeface="Shusha" pitchFamily="2" charset="0"/>
              </a:rPr>
              <a:t>nao</a:t>
            </a:r>
            <a:r>
              <a:rPr lang="en-IN" sz="2800" dirty="0" smtClean="0">
                <a:latin typeface="Shusha" pitchFamily="2" charset="0"/>
              </a:rPr>
              <a:t> </a:t>
            </a:r>
            <a:r>
              <a:rPr lang="en-IN" sz="2800" dirty="0" err="1" smtClean="0">
                <a:latin typeface="Shusha" pitchFamily="2" charset="0"/>
              </a:rPr>
              <a:t>kaOna</a:t>
            </a:r>
            <a:r>
              <a:rPr lang="en-IN" sz="2800" dirty="0" smtClean="0">
                <a:latin typeface="Shusha" pitchFamily="2" charset="0"/>
              </a:rPr>
              <a:t> </a:t>
            </a:r>
            <a:r>
              <a:rPr lang="en-IN" sz="2800" dirty="0" err="1" smtClean="0">
                <a:latin typeface="Shusha" pitchFamily="2" charset="0"/>
              </a:rPr>
              <a:t>kaOna</a:t>
            </a:r>
            <a:r>
              <a:rPr lang="en-IN" sz="2800" dirty="0" smtClean="0">
                <a:latin typeface="Shusha" pitchFamily="2" charset="0"/>
              </a:rPr>
              <a:t> </a:t>
            </a:r>
            <a:r>
              <a:rPr lang="en-IN" sz="2800" dirty="0" err="1" smtClean="0">
                <a:latin typeface="Shusha" pitchFamily="2" charset="0"/>
              </a:rPr>
              <a:t>saI</a:t>
            </a:r>
            <a:r>
              <a:rPr lang="en-IN" sz="2800" dirty="0" smtClean="0">
                <a:latin typeface="Shusha" pitchFamily="2" charset="0"/>
              </a:rPr>
              <a:t> </a:t>
            </a:r>
            <a:r>
              <a:rPr lang="en-IN" sz="2800" dirty="0" err="1" smtClean="0">
                <a:latin typeface="Shusha" pitchFamily="2" charset="0"/>
              </a:rPr>
              <a:t>ima+I</a:t>
            </a:r>
            <a:r>
              <a:rPr lang="en-IN" sz="2800" dirty="0" smtClean="0">
                <a:latin typeface="Shusha" pitchFamily="2" charset="0"/>
              </a:rPr>
              <a:t> ka ]</a:t>
            </a:r>
            <a:r>
              <a:rPr lang="en-IN" sz="2800" dirty="0" err="1" smtClean="0">
                <a:latin typeface="Shusha" pitchFamily="2" charset="0"/>
              </a:rPr>
              <a:t>llaoK</a:t>
            </a:r>
            <a:r>
              <a:rPr lang="en-IN" sz="2800" dirty="0" smtClean="0">
                <a:latin typeface="Shusha" pitchFamily="2" charset="0"/>
              </a:rPr>
              <a:t> </a:t>
            </a:r>
            <a:r>
              <a:rPr lang="en-IN" sz="2800" dirty="0" err="1" smtClean="0">
                <a:latin typeface="Shusha" pitchFamily="2" charset="0"/>
              </a:rPr>
              <a:t>ikyaa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hvaa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iqarkna</a:t>
            </a:r>
            <a:r>
              <a:rPr lang="en-IN" sz="2800" dirty="0" smtClean="0">
                <a:latin typeface="Shusha" pitchFamily="2" charset="0"/>
              </a:rPr>
              <a:t> ka </a:t>
            </a:r>
            <a:r>
              <a:rPr lang="en-IN" sz="2800" dirty="0" err="1" smtClean="0">
                <a:latin typeface="Shusha" pitchFamily="2" charset="0"/>
              </a:rPr>
              <a:t>isamaTa</a:t>
            </a:r>
            <a:r>
              <a:rPr lang="en-IN" sz="2800" dirty="0" smtClean="0">
                <a:latin typeface="Shusha" pitchFamily="2" charset="0"/>
              </a:rPr>
              <a:t> </a:t>
            </a:r>
            <a:r>
              <a:rPr lang="en-IN" sz="2800" dirty="0" err="1" smtClean="0">
                <a:latin typeface="Shusha" pitchFamily="2" charset="0"/>
              </a:rPr>
              <a:t>huAa</a:t>
            </a:r>
            <a:r>
              <a:rPr lang="en-IN" sz="2800" dirty="0" smtClean="0">
                <a:latin typeface="Shusha" pitchFamily="2" charset="0"/>
              </a:rPr>
              <a:t> </a:t>
            </a:r>
            <a:r>
              <a:rPr lang="en-IN" sz="2800" dirty="0" err="1" smtClean="0">
                <a:latin typeface="Shusha" pitchFamily="2" charset="0"/>
              </a:rPr>
              <a:t>saMkaoca</a:t>
            </a:r>
            <a:r>
              <a:rPr lang="en-IN" sz="2800" dirty="0" smtClean="0">
                <a:latin typeface="Shusha" pitchFamily="2" charset="0"/>
              </a:rPr>
              <a:t> </a:t>
            </a:r>
            <a:r>
              <a:rPr lang="en-IN" sz="2800" dirty="0" err="1" smtClean="0">
                <a:latin typeface="Shusha" pitchFamily="2" charset="0"/>
              </a:rPr>
              <a:t>kaOna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hvaa</a:t>
            </a:r>
            <a:r>
              <a:rPr lang="en-IN" sz="2800" dirty="0" smtClean="0">
                <a:latin typeface="Shusha" pitchFamily="2" charset="0"/>
              </a:rPr>
              <a:t> ka </a:t>
            </a:r>
            <a:r>
              <a:rPr lang="en-IN" sz="2800" dirty="0" err="1" smtClean="0">
                <a:latin typeface="Shusha" pitchFamily="2" charset="0"/>
              </a:rPr>
              <a:t>fsala</a:t>
            </a:r>
            <a:r>
              <a:rPr lang="en-IN" sz="2800" dirty="0" smtClean="0">
                <a:latin typeface="Shusha" pitchFamily="2" charset="0"/>
              </a:rPr>
              <a:t> </a:t>
            </a:r>
            <a:r>
              <a:rPr lang="en-IN" sz="2800" dirty="0" err="1" smtClean="0">
                <a:latin typeface="Shusha" pitchFamily="2" charset="0"/>
              </a:rPr>
              <a:t>ko</a:t>
            </a:r>
            <a:r>
              <a:rPr lang="en-IN" sz="2800" dirty="0" smtClean="0">
                <a:latin typeface="Shusha" pitchFamily="2" charset="0"/>
              </a:rPr>
              <a:t> </a:t>
            </a:r>
            <a:r>
              <a:rPr lang="en-IN" sz="2800" dirty="0" err="1" smtClean="0">
                <a:latin typeface="Shusha" pitchFamily="2" charset="0"/>
              </a:rPr>
              <a:t>ilae</a:t>
            </a:r>
            <a:r>
              <a:rPr lang="en-IN" sz="2800" dirty="0" smtClean="0">
                <a:latin typeface="Shusha" pitchFamily="2" charset="0"/>
              </a:rPr>
              <a:t> @</a:t>
            </a:r>
            <a:r>
              <a:rPr lang="en-IN" sz="2800" dirty="0" err="1" smtClean="0">
                <a:latin typeface="Shusha" pitchFamily="2" charset="0"/>
              </a:rPr>
              <a:t>yaa</a:t>
            </a:r>
            <a:r>
              <a:rPr lang="en-IN" sz="2800" dirty="0" smtClean="0">
                <a:latin typeface="Shusha" pitchFamily="2" charset="0"/>
              </a:rPr>
              <a:t> </a:t>
            </a:r>
            <a:r>
              <a:rPr lang="en-IN" sz="2800" dirty="0" err="1" smtClean="0">
                <a:latin typeface="Shusha" pitchFamily="2" charset="0"/>
              </a:rPr>
              <a:t>mah%va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endParaRPr lang="en-IN" sz="2800" dirty="0" smtClean="0">
              <a:latin typeface="Shusha" pitchFamily="2" charset="0"/>
            </a:endParaRPr>
          </a:p>
          <a:p>
            <a:endParaRPr lang="en-US" dirty="0"/>
          </a:p>
        </p:txBody>
      </p:sp>
      <p:sp>
        <p:nvSpPr>
          <p:cNvPr id="4" name="Rectangle 3"/>
          <p:cNvSpPr/>
          <p:nvPr/>
        </p:nvSpPr>
        <p:spPr>
          <a:xfrm>
            <a:off x="457200" y="228600"/>
            <a:ext cx="7010400"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r>
              <a:rPr lang="en-US" u="sng" dirty="0" smtClean="0"/>
              <a:t>            </a:t>
            </a:r>
            <a:r>
              <a:rPr lang="hi-IN" sz="5400" u="sng" dirty="0" smtClean="0"/>
              <a:t>फ़सल</a:t>
            </a:r>
            <a:r>
              <a:rPr lang="en-US" u="sng" dirty="0" smtClean="0"/>
              <a:t> </a:t>
            </a:r>
            <a:endParaRPr lang="en-US" dirty="0"/>
          </a:p>
        </p:txBody>
      </p:sp>
      <p:pic>
        <p:nvPicPr>
          <p:cNvPr id="3074" name="Picture 2" descr="C:\Users\assasins creed\Downloads\fasal.jpg"/>
          <p:cNvPicPr>
            <a:picLocks noChangeAspect="1" noChangeArrowheads="1"/>
          </p:cNvPicPr>
          <p:nvPr/>
        </p:nvPicPr>
        <p:blipFill>
          <a:blip r:embed="rId3"/>
          <a:srcRect/>
          <a:stretch>
            <a:fillRect/>
          </a:stretch>
        </p:blipFill>
        <p:spPr bwMode="auto">
          <a:xfrm>
            <a:off x="5410200" y="3048000"/>
            <a:ext cx="3200400" cy="3136900"/>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a:effectLst/>
          <a:scene3d>
            <a:camera prst="orthographicFront">
              <a:rot lat="0" lon="0" rev="0"/>
            </a:camera>
            <a:lightRig rig="glow" dir="t">
              <a:rot lat="0" lon="0" rev="14100000"/>
            </a:lightRig>
          </a:scene3d>
          <a:sp3d prstMaterial="softEdge">
            <a:bevelT w="127000" prst="artDeco"/>
          </a:sp3d>
        </p:spPr>
        <p:style>
          <a:lnRef idx="3">
            <a:schemeClr val="lt1"/>
          </a:lnRef>
          <a:fillRef idx="1">
            <a:schemeClr val="accent2"/>
          </a:fillRef>
          <a:effectRef idx="1">
            <a:schemeClr val="accent2"/>
          </a:effectRef>
          <a:fontRef idx="minor">
            <a:schemeClr val="lt1"/>
          </a:fontRef>
        </p:style>
        <p:txBody>
          <a:bodyPr>
            <a:normAutofit fontScale="90000"/>
          </a:bodyPr>
          <a:lstStyle/>
          <a:p>
            <a:r>
              <a:rPr lang="en-IN" sz="4000" dirty="0" smtClean="0">
                <a:latin typeface="Shusha" pitchFamily="2" charset="0"/>
              </a:rPr>
              <a:t> </a:t>
            </a:r>
            <a:r>
              <a:rPr lang="hi-IN" sz="4000" dirty="0" smtClean="0"/>
              <a:t>काव्य </a:t>
            </a:r>
            <a:r>
              <a:rPr lang="hi-IN" sz="4000" u="sng" dirty="0" smtClean="0"/>
              <a:t>सौंदर्य</a:t>
            </a:r>
            <a:r>
              <a:rPr lang="en-US" sz="4000" u="sng" dirty="0" smtClean="0"/>
              <a:t/>
            </a:r>
            <a:br>
              <a:rPr lang="en-US" sz="4000" u="sng" dirty="0" smtClean="0"/>
            </a:br>
            <a:endParaRPr lang="en-US" dirty="0">
              <a:latin typeface="Utsaah" pitchFamily="34" charset="0"/>
              <a:cs typeface="Utsaah" pitchFamily="34" charset="0"/>
            </a:endParaRPr>
          </a:p>
        </p:txBody>
      </p:sp>
      <p:sp>
        <p:nvSpPr>
          <p:cNvPr id="3" name="Content Placeholder 2"/>
          <p:cNvSpPr>
            <a:spLocks noGrp="1"/>
          </p:cNvSpPr>
          <p:nvPr>
            <p:ph idx="1"/>
          </p:nvPr>
        </p:nvSpPr>
        <p:spPr>
          <a:ln>
            <a:noFill/>
          </a:ln>
          <a:effectLst/>
          <a:scene3d>
            <a:camera prst="orthographicFront">
              <a:rot lat="0" lon="0" rev="0"/>
            </a:camera>
            <a:lightRig rig="glow" dir="t">
              <a:rot lat="0" lon="0" rev="14100000"/>
            </a:lightRig>
          </a:scene3d>
          <a:sp3d prstMaterial="softEdge">
            <a:bevelT w="127000" prst="artDeco"/>
          </a:sp3d>
        </p:spPr>
        <p:style>
          <a:lnRef idx="0">
            <a:schemeClr val="accent1"/>
          </a:lnRef>
          <a:fillRef idx="3">
            <a:schemeClr val="accent1"/>
          </a:fillRef>
          <a:effectRef idx="3">
            <a:schemeClr val="accent1"/>
          </a:effectRef>
          <a:fontRef idx="minor">
            <a:schemeClr val="lt1"/>
          </a:fontRef>
        </p:style>
        <p:txBody>
          <a:bodyPr/>
          <a:lstStyle/>
          <a:p>
            <a:r>
              <a:rPr lang="en-IN" sz="2800" dirty="0" smtClean="0">
                <a:latin typeface="Shusha" pitchFamily="2" charset="0"/>
              </a:rPr>
              <a:t>KDI </a:t>
            </a:r>
            <a:r>
              <a:rPr lang="en-IN" sz="2800" dirty="0" err="1" smtClean="0">
                <a:latin typeface="Shusha" pitchFamily="2" charset="0"/>
              </a:rPr>
              <a:t>baaolaI</a:t>
            </a:r>
            <a:r>
              <a:rPr lang="en-IN" sz="2800" dirty="0" smtClean="0">
                <a:latin typeface="Shusha" pitchFamily="2" charset="0"/>
              </a:rPr>
              <a:t> </a:t>
            </a:r>
            <a:r>
              <a:rPr lang="en-IN" sz="2800" dirty="0" err="1" smtClean="0">
                <a:latin typeface="Shusha" pitchFamily="2" charset="0"/>
              </a:rPr>
              <a:t>maoM</a:t>
            </a:r>
            <a:r>
              <a:rPr lang="en-IN" sz="2800" dirty="0" smtClean="0">
                <a:latin typeface="Shusha" pitchFamily="2" charset="0"/>
              </a:rPr>
              <a:t> </a:t>
            </a:r>
            <a:r>
              <a:rPr lang="en-IN" sz="2800" dirty="0" err="1" smtClean="0">
                <a:latin typeface="Shusha" pitchFamily="2" charset="0"/>
              </a:rPr>
              <a:t>ricat</a:t>
            </a:r>
            <a:r>
              <a:rPr lang="en-IN" sz="2800" dirty="0" smtClean="0">
                <a:latin typeface="Shusha" pitchFamily="2" charset="0"/>
              </a:rPr>
              <a:t> </a:t>
            </a:r>
            <a:r>
              <a:rPr lang="en-IN" sz="2800" dirty="0" err="1" smtClean="0">
                <a:latin typeface="Shusha" pitchFamily="2" charset="0"/>
              </a:rPr>
              <a:t>CMd</a:t>
            </a:r>
            <a:r>
              <a:rPr lang="en-IN" sz="2800" dirty="0" smtClean="0">
                <a:latin typeface="Shusha" pitchFamily="2" charset="0"/>
              </a:rPr>
              <a:t> </a:t>
            </a:r>
            <a:r>
              <a:rPr lang="en-IN" sz="2800" dirty="0" err="1" smtClean="0">
                <a:latin typeface="Shusha" pitchFamily="2" charset="0"/>
              </a:rPr>
              <a:t>mau@t</a:t>
            </a:r>
            <a:r>
              <a:rPr lang="en-IN" sz="2800" dirty="0" smtClean="0">
                <a:latin typeface="Shusha" pitchFamily="2" charset="0"/>
              </a:rPr>
              <a:t> </a:t>
            </a:r>
            <a:r>
              <a:rPr lang="en-IN" sz="2800" dirty="0" err="1" smtClean="0">
                <a:latin typeface="Shusha" pitchFamily="2" charset="0"/>
              </a:rPr>
              <a:t>kivata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naad</a:t>
            </a:r>
            <a:r>
              <a:rPr lang="en-IN" sz="2800" dirty="0" smtClean="0">
                <a:latin typeface="Shusha" pitchFamily="2" charset="0"/>
              </a:rPr>
              <a:t> </a:t>
            </a:r>
            <a:r>
              <a:rPr lang="en-IN" sz="2800" dirty="0" err="1" smtClean="0">
                <a:latin typeface="Shusha" pitchFamily="2" charset="0"/>
              </a:rPr>
              <a:t>saaOMdya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Sabd</a:t>
            </a:r>
            <a:r>
              <a:rPr lang="en-IN" sz="2800" dirty="0" smtClean="0">
                <a:latin typeface="Shusha" pitchFamily="2" charset="0"/>
              </a:rPr>
              <a:t> </a:t>
            </a:r>
            <a:r>
              <a:rPr lang="en-IN" sz="2800" dirty="0" err="1" smtClean="0">
                <a:latin typeface="Shusha" pitchFamily="2" charset="0"/>
              </a:rPr>
              <a:t>ica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ica~a%mak</a:t>
            </a:r>
            <a:r>
              <a:rPr lang="en-IN" sz="2800" dirty="0" smtClean="0">
                <a:latin typeface="Shusha" pitchFamily="2" charset="0"/>
              </a:rPr>
              <a:t> </a:t>
            </a:r>
            <a:r>
              <a:rPr lang="en-IN" sz="2800" dirty="0" err="1" smtClean="0">
                <a:latin typeface="Shusha" pitchFamily="2" charset="0"/>
              </a:rPr>
              <a:t>SaOlaI</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laaok</a:t>
            </a:r>
            <a:r>
              <a:rPr lang="en-IN" sz="2800" dirty="0" smtClean="0">
                <a:latin typeface="Shusha" pitchFamily="2" charset="0"/>
              </a:rPr>
              <a:t> </a:t>
            </a:r>
            <a:r>
              <a:rPr lang="en-IN" sz="2800" dirty="0" err="1" smtClean="0">
                <a:latin typeface="Shusha" pitchFamily="2" charset="0"/>
              </a:rPr>
              <a:t>jaIvana</a:t>
            </a:r>
            <a:r>
              <a:rPr lang="en-IN" sz="2800" dirty="0" smtClean="0">
                <a:latin typeface="Shusha" pitchFamily="2" charset="0"/>
              </a:rPr>
              <a:t> </a:t>
            </a:r>
            <a:r>
              <a:rPr lang="en-IN" sz="2800" dirty="0" err="1" smtClean="0">
                <a:latin typeface="Shusha" pitchFamily="2" charset="0"/>
              </a:rPr>
              <a:t>kI</a:t>
            </a:r>
            <a:r>
              <a:rPr lang="en-IN" sz="2800" dirty="0" smtClean="0">
                <a:latin typeface="Shusha" pitchFamily="2" charset="0"/>
              </a:rPr>
              <a:t> </a:t>
            </a:r>
            <a:r>
              <a:rPr lang="en-IN" sz="2800" dirty="0" err="1" smtClean="0">
                <a:latin typeface="Shusha" pitchFamily="2" charset="0"/>
              </a:rPr>
              <a:t>Jaa^kI</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r>
              <a:rPr lang="en-IN" sz="2800" dirty="0" err="1" smtClean="0">
                <a:latin typeface="Shusha" pitchFamily="2" charset="0"/>
              </a:rPr>
              <a:t>sarla</a:t>
            </a:r>
            <a:r>
              <a:rPr lang="en-IN" sz="2800" dirty="0" smtClean="0">
                <a:latin typeface="Shusha" pitchFamily="2" charset="0"/>
              </a:rPr>
              <a:t> </a:t>
            </a:r>
            <a:r>
              <a:rPr lang="en-IN" sz="2800" dirty="0" err="1" smtClean="0">
                <a:latin typeface="Shusha" pitchFamily="2" charset="0"/>
              </a:rPr>
              <a:t>sahja</a:t>
            </a:r>
            <a:r>
              <a:rPr lang="en-IN" sz="2800" dirty="0" smtClean="0">
                <a:latin typeface="Shusha" pitchFamily="2" charset="0"/>
              </a:rPr>
              <a:t> </a:t>
            </a:r>
            <a:r>
              <a:rPr lang="en-IN" sz="2800" dirty="0" err="1" smtClean="0">
                <a:latin typeface="Shusha" pitchFamily="2" charset="0"/>
              </a:rPr>
              <a:t>va</a:t>
            </a:r>
            <a:r>
              <a:rPr lang="en-IN" sz="2800" dirty="0" smtClean="0">
                <a:latin typeface="Shusha" pitchFamily="2" charset="0"/>
              </a:rPr>
              <a:t> </a:t>
            </a:r>
            <a:r>
              <a:rPr lang="en-IN" sz="2800" dirty="0" err="1" smtClean="0">
                <a:latin typeface="Shusha" pitchFamily="2" charset="0"/>
              </a:rPr>
              <a:t>svaaBaaivak</a:t>
            </a:r>
            <a:r>
              <a:rPr lang="en-IN" sz="2800" dirty="0" smtClean="0">
                <a:latin typeface="Shusha" pitchFamily="2" charset="0"/>
              </a:rPr>
              <a:t> </a:t>
            </a:r>
            <a:r>
              <a:rPr lang="en-IN" sz="2800" dirty="0" err="1" smtClean="0">
                <a:latin typeface="Shusha" pitchFamily="2" charset="0"/>
              </a:rPr>
              <a:t>BaaYaa</a:t>
            </a:r>
            <a:r>
              <a:rPr lang="en-IN" sz="2800" dirty="0" smtClean="0">
                <a:latin typeface="Shusha" pitchFamily="2" charset="0"/>
              </a:rPr>
              <a:t> ka </a:t>
            </a:r>
            <a:r>
              <a:rPr lang="en-IN" sz="2800" dirty="0" err="1" smtClean="0">
                <a:latin typeface="Shusha" pitchFamily="2" charset="0"/>
              </a:rPr>
              <a:t>p`yaaoga</a:t>
            </a:r>
            <a:r>
              <a:rPr lang="en-IN" sz="2800" dirty="0" smtClean="0">
                <a:latin typeface="Shusha" pitchFamily="2" charset="0"/>
              </a:rPr>
              <a:t> </a:t>
            </a:r>
            <a:r>
              <a:rPr lang="en-IN" sz="2800" dirty="0" err="1" smtClean="0">
                <a:latin typeface="Shusha" pitchFamily="2" charset="0"/>
              </a:rPr>
              <a:t>hO.</a:t>
            </a:r>
            <a:endParaRPr lang="en-IN" sz="2800" dirty="0" smtClean="0">
              <a:latin typeface="Shusha" pitchFamily="2" charset="0"/>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lstStyle/>
          <a:p>
            <a:pPr marL="0" indent="0">
              <a:buNone/>
            </a:pPr>
            <a:r>
              <a:rPr lang="en-IN" dirty="0" smtClean="0">
                <a:latin typeface="Shusha" pitchFamily="2" charset="0"/>
              </a:rPr>
              <a:t> </a:t>
            </a:r>
            <a:endParaRPr lang="en-IN" sz="4000" dirty="0" smtClean="0">
              <a:latin typeface="Shusha" pitchFamily="2" charset="0"/>
            </a:endParaRPr>
          </a:p>
          <a:p>
            <a:pPr marL="0" indent="0">
              <a:buNone/>
            </a:pPr>
            <a:r>
              <a:rPr lang="en-IN" sz="2800" dirty="0" smtClean="0">
                <a:latin typeface="Shusha" pitchFamily="2" charset="0"/>
              </a:rPr>
              <a:t>         </a:t>
            </a:r>
            <a:r>
              <a:rPr lang="en-IN" sz="3600" dirty="0" err="1" smtClean="0">
                <a:latin typeface="Shusha" pitchFamily="2" charset="0"/>
              </a:rPr>
              <a:t>kiva</a:t>
            </a:r>
            <a:r>
              <a:rPr lang="en-IN" sz="3600" dirty="0" smtClean="0">
                <a:latin typeface="Shusha" pitchFamily="2" charset="0"/>
              </a:rPr>
              <a:t>  </a:t>
            </a:r>
            <a:r>
              <a:rPr lang="en-IN" sz="3600" dirty="0" err="1" smtClean="0">
                <a:latin typeface="Shusha" pitchFamily="2" charset="0"/>
              </a:rPr>
              <a:t>ko</a:t>
            </a:r>
            <a:r>
              <a:rPr lang="en-IN" sz="3600" dirty="0" smtClean="0">
                <a:latin typeface="Shusha" pitchFamily="2" charset="0"/>
              </a:rPr>
              <a:t> </a:t>
            </a:r>
            <a:r>
              <a:rPr lang="en-IN" sz="3600" dirty="0" err="1" smtClean="0">
                <a:latin typeface="Shusha" pitchFamily="2" charset="0"/>
              </a:rPr>
              <a:t>Anausaar</a:t>
            </a:r>
            <a:r>
              <a:rPr lang="en-IN" sz="3600" dirty="0" smtClean="0">
                <a:latin typeface="Shusha" pitchFamily="2" charset="0"/>
              </a:rPr>
              <a:t> </a:t>
            </a:r>
            <a:r>
              <a:rPr lang="en-IN" sz="3600" dirty="0" err="1" smtClean="0">
                <a:latin typeface="Shusha" pitchFamily="2" charset="0"/>
              </a:rPr>
              <a:t>fsala</a:t>
            </a:r>
            <a:r>
              <a:rPr lang="en-IN" sz="3600" dirty="0" smtClean="0">
                <a:latin typeface="Shusha" pitchFamily="2" charset="0"/>
              </a:rPr>
              <a:t> @</a:t>
            </a:r>
            <a:r>
              <a:rPr lang="en-IN" sz="3600" dirty="0" err="1" smtClean="0">
                <a:latin typeface="Shusha" pitchFamily="2" charset="0"/>
              </a:rPr>
              <a:t>yaa</a:t>
            </a:r>
            <a:r>
              <a:rPr lang="en-IN" sz="3600" dirty="0" smtClean="0">
                <a:latin typeface="Shusha" pitchFamily="2" charset="0"/>
              </a:rPr>
              <a:t> </a:t>
            </a:r>
            <a:r>
              <a:rPr lang="en-IN" sz="3600" dirty="0" err="1" smtClean="0">
                <a:latin typeface="Shusha" pitchFamily="2" charset="0"/>
              </a:rPr>
              <a:t>hO</a:t>
            </a:r>
            <a:endParaRPr lang="en-IN" sz="3600" dirty="0" smtClean="0">
              <a:latin typeface="Shusha" pitchFamily="2" charset="0"/>
            </a:endParaRPr>
          </a:p>
          <a:p>
            <a:r>
              <a:rPr lang="en-IN" sz="3600" dirty="0" err="1" smtClean="0">
                <a:latin typeface="Shusha" pitchFamily="2" charset="0"/>
              </a:rPr>
              <a:t>ima+I</a:t>
            </a:r>
            <a:r>
              <a:rPr lang="en-IN" sz="3600" dirty="0" smtClean="0">
                <a:latin typeface="Shusha" pitchFamily="2" charset="0"/>
              </a:rPr>
              <a:t> </a:t>
            </a:r>
            <a:r>
              <a:rPr lang="en-IN" sz="3600" dirty="0" err="1" smtClean="0">
                <a:latin typeface="Shusha" pitchFamily="2" charset="0"/>
              </a:rPr>
              <a:t>ko</a:t>
            </a:r>
            <a:r>
              <a:rPr lang="en-IN" sz="3600" dirty="0" smtClean="0">
                <a:latin typeface="Shusha" pitchFamily="2" charset="0"/>
              </a:rPr>
              <a:t> </a:t>
            </a:r>
            <a:r>
              <a:rPr lang="en-IN" sz="3600" dirty="0" err="1" smtClean="0">
                <a:latin typeface="Shusha" pitchFamily="2" charset="0"/>
              </a:rPr>
              <a:t>gauNa</a:t>
            </a:r>
            <a:r>
              <a:rPr lang="en-IN" sz="3600" dirty="0" smtClean="0">
                <a:latin typeface="Shusha" pitchFamily="2" charset="0"/>
              </a:rPr>
              <a:t> </a:t>
            </a:r>
            <a:r>
              <a:rPr lang="en-IN" sz="3600" dirty="0" err="1" smtClean="0">
                <a:latin typeface="Shusha" pitchFamily="2" charset="0"/>
              </a:rPr>
              <a:t>Qama</a:t>
            </a:r>
            <a:r>
              <a:rPr lang="en-IN" sz="3600" dirty="0" smtClean="0">
                <a:latin typeface="Shusha" pitchFamily="2" charset="0"/>
              </a:rPr>
              <a:t>- </a:t>
            </a:r>
            <a:r>
              <a:rPr lang="en-IN" sz="3600" dirty="0" err="1" smtClean="0">
                <a:latin typeface="Shusha" pitchFamily="2" charset="0"/>
              </a:rPr>
              <a:t>kao</a:t>
            </a:r>
            <a:r>
              <a:rPr lang="en-IN" sz="3600" dirty="0" smtClean="0">
                <a:latin typeface="Shusha" pitchFamily="2" charset="0"/>
              </a:rPr>
              <a:t> </a:t>
            </a:r>
            <a:r>
              <a:rPr lang="en-IN" sz="3600" dirty="0" err="1" smtClean="0">
                <a:latin typeface="Shusha" pitchFamily="2" charset="0"/>
              </a:rPr>
              <a:t>paoiYat</a:t>
            </a:r>
            <a:r>
              <a:rPr lang="en-IN" sz="3600" dirty="0" smtClean="0">
                <a:latin typeface="Shusha" pitchFamily="2" charset="0"/>
              </a:rPr>
              <a:t> </a:t>
            </a:r>
            <a:r>
              <a:rPr lang="en-IN" sz="3600" dirty="0" err="1" smtClean="0">
                <a:latin typeface="Shusha" pitchFamily="2" charset="0"/>
              </a:rPr>
              <a:t>krnao</a:t>
            </a:r>
            <a:r>
              <a:rPr lang="en-IN" sz="3600" dirty="0" smtClean="0">
                <a:latin typeface="Shusha" pitchFamily="2" charset="0"/>
              </a:rPr>
              <a:t> </a:t>
            </a:r>
            <a:r>
              <a:rPr lang="en-IN" sz="3600" dirty="0" err="1" smtClean="0">
                <a:latin typeface="Shusha" pitchFamily="2" charset="0"/>
              </a:rPr>
              <a:t>maoM</a:t>
            </a:r>
            <a:r>
              <a:rPr lang="en-IN" sz="3600" dirty="0" smtClean="0">
                <a:latin typeface="Shusha" pitchFamily="2" charset="0"/>
              </a:rPr>
              <a:t> </a:t>
            </a:r>
            <a:r>
              <a:rPr lang="en-IN" sz="3600" dirty="0" err="1" smtClean="0">
                <a:latin typeface="Shusha" pitchFamily="2" charset="0"/>
              </a:rPr>
              <a:t>hmaarI</a:t>
            </a:r>
            <a:r>
              <a:rPr lang="en-IN" sz="3600" dirty="0" smtClean="0">
                <a:latin typeface="Shusha" pitchFamily="2" charset="0"/>
              </a:rPr>
              <a:t> @</a:t>
            </a:r>
            <a:r>
              <a:rPr lang="en-IN" sz="3600" dirty="0" err="1" smtClean="0">
                <a:latin typeface="Shusha" pitchFamily="2" charset="0"/>
              </a:rPr>
              <a:t>yaa</a:t>
            </a:r>
            <a:r>
              <a:rPr lang="en-IN" sz="3600" dirty="0" smtClean="0">
                <a:latin typeface="Shusha" pitchFamily="2" charset="0"/>
              </a:rPr>
              <a:t> </a:t>
            </a:r>
            <a:r>
              <a:rPr lang="en-IN" sz="3600" dirty="0" err="1" smtClean="0">
                <a:latin typeface="Shusha" pitchFamily="2" charset="0"/>
              </a:rPr>
              <a:t>BaUimaka</a:t>
            </a:r>
            <a:r>
              <a:rPr lang="en-IN" sz="3600" dirty="0" smtClean="0">
                <a:latin typeface="Shusha" pitchFamily="2" charset="0"/>
              </a:rPr>
              <a:t> </a:t>
            </a:r>
            <a:r>
              <a:rPr lang="en-IN" sz="3600" dirty="0" err="1" smtClean="0">
                <a:latin typeface="Shusha" pitchFamily="2" charset="0"/>
              </a:rPr>
              <a:t>hao</a:t>
            </a:r>
            <a:r>
              <a:rPr lang="en-IN" sz="3600" dirty="0" smtClean="0">
                <a:latin typeface="Shusha" pitchFamily="2" charset="0"/>
              </a:rPr>
              <a:t> </a:t>
            </a:r>
            <a:r>
              <a:rPr lang="en-IN" sz="3600" dirty="0" err="1" smtClean="0">
                <a:latin typeface="Shusha" pitchFamily="2" charset="0"/>
              </a:rPr>
              <a:t>saktI</a:t>
            </a:r>
            <a:r>
              <a:rPr lang="en-IN" sz="3600" dirty="0" smtClean="0">
                <a:latin typeface="Shusha" pitchFamily="2" charset="0"/>
              </a:rPr>
              <a:t> </a:t>
            </a:r>
            <a:r>
              <a:rPr lang="en-IN" sz="3600" dirty="0" err="1" smtClean="0">
                <a:latin typeface="Shusha" pitchFamily="2" charset="0"/>
              </a:rPr>
              <a:t>hO</a:t>
            </a:r>
            <a:endParaRPr lang="en-IN" sz="3600" dirty="0" smtClean="0">
              <a:latin typeface="Shusha" pitchFamily="2" charset="0"/>
            </a:endParaRPr>
          </a:p>
          <a:p>
            <a:r>
              <a:rPr lang="en-IN" sz="3600" dirty="0" err="1" smtClean="0">
                <a:latin typeface="Shusha" pitchFamily="2" charset="0"/>
              </a:rPr>
              <a:t>fsala</a:t>
            </a:r>
            <a:r>
              <a:rPr lang="en-IN" sz="3600" dirty="0" smtClean="0">
                <a:latin typeface="Shusha" pitchFamily="2" charset="0"/>
              </a:rPr>
              <a:t> </a:t>
            </a:r>
            <a:r>
              <a:rPr lang="en-IN" sz="3600" dirty="0" err="1" smtClean="0">
                <a:latin typeface="Shusha" pitchFamily="2" charset="0"/>
              </a:rPr>
              <a:t>kao</a:t>
            </a:r>
            <a:r>
              <a:rPr lang="en-IN" sz="3600" dirty="0" smtClean="0">
                <a:latin typeface="Shusha" pitchFamily="2" charset="0"/>
              </a:rPr>
              <a:t> </a:t>
            </a:r>
            <a:r>
              <a:rPr lang="en-IN" sz="3600" dirty="0" err="1" smtClean="0">
                <a:latin typeface="Shusha" pitchFamily="2" charset="0"/>
              </a:rPr>
              <a:t>haqaaoM</a:t>
            </a:r>
            <a:r>
              <a:rPr lang="en-IN" sz="3600" dirty="0" smtClean="0">
                <a:latin typeface="Shusha" pitchFamily="2" charset="0"/>
              </a:rPr>
              <a:t> </a:t>
            </a:r>
            <a:r>
              <a:rPr lang="en-IN" sz="3600" dirty="0" err="1" smtClean="0">
                <a:latin typeface="Shusha" pitchFamily="2" charset="0"/>
              </a:rPr>
              <a:t>ko</a:t>
            </a:r>
            <a:r>
              <a:rPr lang="en-IN" sz="3600" dirty="0" smtClean="0">
                <a:latin typeface="Shusha" pitchFamily="2" charset="0"/>
              </a:rPr>
              <a:t> </a:t>
            </a:r>
            <a:r>
              <a:rPr lang="en-IN" sz="3600" dirty="0" err="1" smtClean="0">
                <a:latin typeface="Shusha" pitchFamily="2" charset="0"/>
              </a:rPr>
              <a:t>spSa</a:t>
            </a:r>
            <a:r>
              <a:rPr lang="en-IN" sz="3600" dirty="0" smtClean="0">
                <a:latin typeface="Shusha" pitchFamily="2" charset="0"/>
              </a:rPr>
              <a:t>- </a:t>
            </a:r>
            <a:r>
              <a:rPr lang="en-IN" sz="3600" dirty="0" err="1" smtClean="0">
                <a:latin typeface="Shusha" pitchFamily="2" charset="0"/>
              </a:rPr>
              <a:t>kI</a:t>
            </a:r>
            <a:r>
              <a:rPr lang="en-IN" sz="3600" dirty="0" smtClean="0">
                <a:latin typeface="Shusha" pitchFamily="2" charset="0"/>
              </a:rPr>
              <a:t> </a:t>
            </a:r>
            <a:r>
              <a:rPr lang="en-IN" sz="3600" dirty="0" err="1" smtClean="0">
                <a:latin typeface="Shusha" pitchFamily="2" charset="0"/>
              </a:rPr>
              <a:t>gairmaa</a:t>
            </a:r>
            <a:r>
              <a:rPr lang="en-IN" sz="3600" dirty="0" smtClean="0">
                <a:latin typeface="Shusha" pitchFamily="2" charset="0"/>
              </a:rPr>
              <a:t> </a:t>
            </a:r>
            <a:r>
              <a:rPr lang="en-IN" sz="3600" dirty="0" err="1" smtClean="0">
                <a:latin typeface="Shusha" pitchFamily="2" charset="0"/>
              </a:rPr>
              <a:t>AaOr</a:t>
            </a:r>
            <a:r>
              <a:rPr lang="en-IN" sz="3600" dirty="0" smtClean="0">
                <a:latin typeface="Shusha" pitchFamily="2" charset="0"/>
              </a:rPr>
              <a:t> </a:t>
            </a:r>
            <a:r>
              <a:rPr lang="en-IN" sz="3600" dirty="0" err="1" smtClean="0">
                <a:latin typeface="Shusha" pitchFamily="2" charset="0"/>
              </a:rPr>
              <a:t>maihmaa</a:t>
            </a:r>
            <a:r>
              <a:rPr lang="en-IN" sz="3600" dirty="0" smtClean="0">
                <a:latin typeface="Shusha" pitchFamily="2" charset="0"/>
              </a:rPr>
              <a:t> </a:t>
            </a:r>
            <a:r>
              <a:rPr lang="en-IN" sz="3600" dirty="0" err="1" smtClean="0">
                <a:latin typeface="Shusha" pitchFamily="2" charset="0"/>
              </a:rPr>
              <a:t>khkr</a:t>
            </a:r>
            <a:r>
              <a:rPr lang="en-IN" sz="3600" dirty="0" smtClean="0">
                <a:latin typeface="Shusha" pitchFamily="2" charset="0"/>
              </a:rPr>
              <a:t> </a:t>
            </a:r>
            <a:r>
              <a:rPr lang="en-IN" sz="3600" dirty="0" err="1" smtClean="0">
                <a:latin typeface="Shusha" pitchFamily="2" charset="0"/>
              </a:rPr>
              <a:t>kiva</a:t>
            </a:r>
            <a:r>
              <a:rPr lang="en-IN" sz="3600" dirty="0" smtClean="0">
                <a:latin typeface="Shusha" pitchFamily="2" charset="0"/>
              </a:rPr>
              <a:t> @</a:t>
            </a:r>
            <a:r>
              <a:rPr lang="en-IN" sz="3600" dirty="0" err="1" smtClean="0">
                <a:latin typeface="Shusha" pitchFamily="2" charset="0"/>
              </a:rPr>
              <a:t>yaa</a:t>
            </a:r>
            <a:r>
              <a:rPr lang="en-IN" sz="3600" dirty="0" smtClean="0">
                <a:latin typeface="Shusha" pitchFamily="2" charset="0"/>
              </a:rPr>
              <a:t> </a:t>
            </a:r>
            <a:r>
              <a:rPr lang="en-IN" sz="3600" dirty="0" err="1" smtClean="0">
                <a:latin typeface="Shusha" pitchFamily="2" charset="0"/>
              </a:rPr>
              <a:t>vya@t</a:t>
            </a:r>
            <a:r>
              <a:rPr lang="en-IN" sz="3600" dirty="0" smtClean="0">
                <a:latin typeface="Shusha" pitchFamily="2" charset="0"/>
              </a:rPr>
              <a:t> </a:t>
            </a:r>
            <a:r>
              <a:rPr lang="en-IN" sz="3600" dirty="0" err="1" smtClean="0">
                <a:latin typeface="Shusha" pitchFamily="2" charset="0"/>
              </a:rPr>
              <a:t>krnaa</a:t>
            </a:r>
            <a:r>
              <a:rPr lang="en-IN" sz="3600" dirty="0" smtClean="0">
                <a:latin typeface="Shusha" pitchFamily="2" charset="0"/>
              </a:rPr>
              <a:t> </a:t>
            </a:r>
            <a:r>
              <a:rPr lang="en-IN" sz="3600" dirty="0" err="1" smtClean="0">
                <a:latin typeface="Shusha" pitchFamily="2" charset="0"/>
              </a:rPr>
              <a:t>caahta</a:t>
            </a:r>
            <a:r>
              <a:rPr lang="en-IN" sz="3600" dirty="0" smtClean="0">
                <a:latin typeface="Shusha" pitchFamily="2" charset="0"/>
              </a:rPr>
              <a:t> </a:t>
            </a:r>
            <a:r>
              <a:rPr lang="en-IN" sz="3600" dirty="0" err="1" smtClean="0">
                <a:latin typeface="Shusha" pitchFamily="2" charset="0"/>
              </a:rPr>
              <a:t>hO</a:t>
            </a:r>
            <a:endParaRPr lang="en-US" sz="3600" dirty="0"/>
          </a:p>
        </p:txBody>
      </p:sp>
      <p:sp>
        <p:nvSpPr>
          <p:cNvPr id="5" name="Rectangle 4"/>
          <p:cNvSpPr/>
          <p:nvPr/>
        </p:nvSpPr>
        <p:spPr>
          <a:xfrm>
            <a:off x="1600200" y="457200"/>
            <a:ext cx="4622425" cy="1015663"/>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en-IN" sz="6000" dirty="0" err="1" smtClean="0">
                <a:latin typeface="Shusha" pitchFamily="2" charset="0"/>
              </a:rPr>
              <a:t>gaRh</a:t>
            </a:r>
            <a:r>
              <a:rPr lang="en-IN" sz="6000" dirty="0" smtClean="0">
                <a:latin typeface="Shusha" pitchFamily="2" charset="0"/>
              </a:rPr>
              <a:t> </a:t>
            </a:r>
            <a:r>
              <a:rPr lang="en-IN" sz="6000" dirty="0" err="1" smtClean="0">
                <a:latin typeface="Shusha" pitchFamily="2" charset="0"/>
              </a:rPr>
              <a:t>kaya</a:t>
            </a:r>
            <a:r>
              <a:rPr lang="en-IN" sz="6000" dirty="0" smtClean="0">
                <a:latin typeface="Shusha" pitchFamily="2" charset="0"/>
              </a:rPr>
              <a:t>-</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2043113" y="0"/>
            <a:ext cx="5729287" cy="59467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6152"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6153"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6148"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6149"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6150"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7</a:t>
            </a:r>
            <a:endParaRPr lang="en-US" sz="20800" b="1"/>
          </a:p>
        </p:txBody>
      </p:sp>
      <p:sp>
        <p:nvSpPr>
          <p:cNvPr id="6151"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2299549555"/>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043113" y="0"/>
            <a:ext cx="5653087" cy="59467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7176"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7177"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7172"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7173"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7174"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6</a:t>
            </a:r>
            <a:endParaRPr lang="en-US" sz="20800" b="1"/>
          </a:p>
        </p:txBody>
      </p:sp>
      <p:sp>
        <p:nvSpPr>
          <p:cNvPr id="7175"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22715880"/>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043113" y="152400"/>
            <a:ext cx="5348287"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8200"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8201"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8196"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8197"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8198"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5</a:t>
            </a:r>
            <a:endParaRPr lang="en-US" sz="20800" b="1"/>
          </a:p>
        </p:txBody>
      </p:sp>
      <p:sp>
        <p:nvSpPr>
          <p:cNvPr id="8199"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2863060979"/>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9224"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9225"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9220"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9221"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9222"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4</a:t>
            </a:r>
            <a:endParaRPr lang="en-US" sz="20800" b="1"/>
          </a:p>
        </p:txBody>
      </p:sp>
      <p:sp>
        <p:nvSpPr>
          <p:cNvPr id="9223"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3701737724"/>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a:t>3</a:t>
            </a:r>
            <a:endParaRPr lang="en-US" sz="20800" b="1"/>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204625837"/>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dirty="0" smtClean="0"/>
              <a:t> </a:t>
            </a:r>
          </a:p>
          <a:p>
            <a:pPr algn="ctr"/>
            <a:r>
              <a:rPr lang="en-GB" sz="20800" b="1" dirty="0" smtClean="0"/>
              <a:t>2</a:t>
            </a:r>
          </a:p>
          <a:p>
            <a:pPr algn="ct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1964041102"/>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dirty="0" smtClean="0"/>
              <a:t>1</a:t>
            </a: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2809132602"/>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2043113" y="152400"/>
            <a:ext cx="5038725" cy="5794375"/>
          </a:xfrm>
          <a:prstGeom prst="rect">
            <a:avLst/>
          </a:prstGeom>
          <a:solidFill>
            <a:srgbClr val="777777"/>
          </a:solidFill>
          <a:ln w="9525" algn="ctr">
            <a:solidFill>
              <a:schemeClr val="tx1"/>
            </a:solidFill>
            <a:miter lim="800000"/>
            <a:headEnd/>
            <a:tailEnd/>
          </a:ln>
          <a:effectLst/>
        </p:spPr>
        <p:txBody>
          <a:bodyPr wrap="none" anchor="ctr"/>
          <a:lstStyle/>
          <a:p>
            <a:endParaRPr lang="en-GB"/>
          </a:p>
        </p:txBody>
      </p:sp>
      <p:grpSp>
        <p:nvGrpSpPr>
          <p:cNvPr id="2" name="Group 3"/>
          <p:cNvGrpSpPr>
            <a:grpSpLocks/>
          </p:cNvGrpSpPr>
          <p:nvPr/>
        </p:nvGrpSpPr>
        <p:grpSpPr bwMode="auto">
          <a:xfrm>
            <a:off x="2589213" y="1436688"/>
            <a:ext cx="3948112" cy="3981450"/>
            <a:chOff x="1292" y="572"/>
            <a:chExt cx="3176" cy="3175"/>
          </a:xfrm>
        </p:grpSpPr>
        <p:sp>
          <p:nvSpPr>
            <p:cNvPr id="10248" name="Oval 4"/>
            <p:cNvSpPr>
              <a:spLocks noChangeArrowheads="1"/>
            </p:cNvSpPr>
            <p:nvPr/>
          </p:nvSpPr>
          <p:spPr bwMode="auto">
            <a:xfrm>
              <a:off x="1292" y="572"/>
              <a:ext cx="3176" cy="3175"/>
            </a:xfrm>
            <a:prstGeom prst="ellipse">
              <a:avLst/>
            </a:prstGeom>
            <a:solidFill>
              <a:schemeClr val="hlink"/>
            </a:solidFill>
            <a:ln w="9525">
              <a:solidFill>
                <a:schemeClr val="tx1"/>
              </a:solidFill>
              <a:round/>
              <a:headEnd/>
              <a:tailEnd/>
            </a:ln>
            <a:effectLst/>
          </p:spPr>
          <p:txBody>
            <a:bodyPr wrap="none" anchor="ctr"/>
            <a:lstStyle/>
            <a:p>
              <a:endParaRPr lang="en-GB"/>
            </a:p>
          </p:txBody>
        </p:sp>
        <p:sp>
          <p:nvSpPr>
            <p:cNvPr id="10249" name="Rectangle 5"/>
            <p:cNvSpPr>
              <a:spLocks noChangeArrowheads="1"/>
            </p:cNvSpPr>
            <p:nvPr/>
          </p:nvSpPr>
          <p:spPr bwMode="auto">
            <a:xfrm>
              <a:off x="2829" y="582"/>
              <a:ext cx="102" cy="1578"/>
            </a:xfrm>
            <a:prstGeom prst="rect">
              <a:avLst/>
            </a:prstGeom>
            <a:solidFill>
              <a:schemeClr val="accent1"/>
            </a:solidFill>
            <a:ln w="9525">
              <a:noFill/>
              <a:miter lim="800000"/>
              <a:headEnd/>
              <a:tailEnd/>
            </a:ln>
            <a:effectLst/>
          </p:spPr>
          <p:txBody>
            <a:bodyPr wrap="none" anchor="ctr"/>
            <a:lstStyle/>
            <a:p>
              <a:endParaRPr lang="en-GB"/>
            </a:p>
          </p:txBody>
        </p:sp>
      </p:grpSp>
      <p:sp>
        <p:nvSpPr>
          <p:cNvPr id="10244" name="Line 6"/>
          <p:cNvSpPr>
            <a:spLocks noChangeShapeType="1"/>
          </p:cNvSpPr>
          <p:nvPr/>
        </p:nvSpPr>
        <p:spPr bwMode="auto">
          <a:xfrm>
            <a:off x="4556125" y="901700"/>
            <a:ext cx="14288" cy="5051425"/>
          </a:xfrm>
          <a:prstGeom prst="line">
            <a:avLst/>
          </a:prstGeom>
          <a:noFill/>
          <a:ln w="9525">
            <a:solidFill>
              <a:schemeClr val="tx1"/>
            </a:solidFill>
            <a:round/>
            <a:headEnd/>
            <a:tailEnd/>
          </a:ln>
          <a:effectLst/>
        </p:spPr>
        <p:txBody>
          <a:bodyPr/>
          <a:lstStyle/>
          <a:p>
            <a:endParaRPr lang="en-US"/>
          </a:p>
        </p:txBody>
      </p:sp>
      <p:sp>
        <p:nvSpPr>
          <p:cNvPr id="10245" name="Line 7"/>
          <p:cNvSpPr>
            <a:spLocks noChangeShapeType="1"/>
          </p:cNvSpPr>
          <p:nvPr/>
        </p:nvSpPr>
        <p:spPr bwMode="auto">
          <a:xfrm rot="5400000">
            <a:off x="4559301" y="908050"/>
            <a:ext cx="6350" cy="5038725"/>
          </a:xfrm>
          <a:prstGeom prst="line">
            <a:avLst/>
          </a:prstGeom>
          <a:noFill/>
          <a:ln w="9525">
            <a:solidFill>
              <a:schemeClr val="tx1"/>
            </a:solidFill>
            <a:round/>
            <a:headEnd/>
            <a:tailEnd/>
          </a:ln>
          <a:effectLst/>
        </p:spPr>
        <p:txBody>
          <a:bodyPr/>
          <a:lstStyle/>
          <a:p>
            <a:endParaRPr lang="en-US"/>
          </a:p>
        </p:txBody>
      </p:sp>
      <p:sp>
        <p:nvSpPr>
          <p:cNvPr id="10246" name="Oval 8"/>
          <p:cNvSpPr>
            <a:spLocks noChangeAspect="1" noChangeArrowheads="1"/>
          </p:cNvSpPr>
          <p:nvPr/>
        </p:nvSpPr>
        <p:spPr bwMode="auto">
          <a:xfrm>
            <a:off x="2573338" y="1436688"/>
            <a:ext cx="3979862" cy="3981450"/>
          </a:xfrm>
          <a:prstGeom prst="ellipse">
            <a:avLst/>
          </a:prstGeom>
          <a:noFill/>
          <a:ln w="127000">
            <a:solidFill>
              <a:schemeClr val="bg1"/>
            </a:solidFill>
            <a:round/>
            <a:headEnd/>
            <a:tailEnd/>
          </a:ln>
          <a:effectLst/>
        </p:spPr>
        <p:txBody>
          <a:bodyPr wrap="none" anchor="ctr"/>
          <a:lstStyle/>
          <a:p>
            <a:pPr algn="ctr"/>
            <a:r>
              <a:rPr lang="en-GB" sz="20800" b="1" dirty="0" smtClean="0"/>
              <a:t>0</a:t>
            </a:r>
            <a:endParaRPr lang="en-US" sz="20800" b="1" dirty="0"/>
          </a:p>
        </p:txBody>
      </p:sp>
      <p:sp>
        <p:nvSpPr>
          <p:cNvPr id="10247" name="Oval 9"/>
          <p:cNvSpPr>
            <a:spLocks noChangeAspect="1" noChangeArrowheads="1"/>
          </p:cNvSpPr>
          <p:nvPr/>
        </p:nvSpPr>
        <p:spPr bwMode="auto">
          <a:xfrm>
            <a:off x="2311400" y="1174750"/>
            <a:ext cx="4503738" cy="4505325"/>
          </a:xfrm>
          <a:prstGeom prst="ellipse">
            <a:avLst/>
          </a:prstGeom>
          <a:noFill/>
          <a:ln w="127000">
            <a:solidFill>
              <a:schemeClr val="bg1"/>
            </a:solidFill>
            <a:round/>
            <a:headEnd/>
            <a:tailEnd/>
          </a:ln>
          <a:effectLst/>
        </p:spPr>
        <p:txBody>
          <a:bodyPr wrap="none" anchor="ctr"/>
          <a:lstStyle/>
          <a:p>
            <a:endParaRPr lang="en-GB"/>
          </a:p>
        </p:txBody>
      </p:sp>
    </p:spTree>
    <p:extLst>
      <p:ext uri="{BB962C8B-B14F-4D97-AF65-F5344CB8AC3E}">
        <p14:creationId xmlns:p14="http://schemas.microsoft.com/office/powerpoint/2010/main" xmlns="" val="207252641"/>
      </p:ext>
    </p:extLst>
  </p:cSld>
  <p:clrMapOvr>
    <a:masterClrMapping/>
  </p:clrMapOvr>
  <mc:AlternateContent xmlns:mc="http://schemas.openxmlformats.org/markup-compatibility/2006">
    <mc:Choice xmlns:p14="http://schemas.microsoft.com/office/powerpoint/2010/main" xmlns="" Requires="p14">
      <p:transition spd="slow" p14:dur="2000" advClick="0" advTm="0"/>
    </mc:Choice>
    <mc:Fallback>
      <p:transition spd="slow" advClick="0" advTm="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3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141</TotalTime>
  <Words>384</Words>
  <Application>Microsoft Office PowerPoint</Application>
  <PresentationFormat>On-screen Show (4:3)</PresentationFormat>
  <Paragraphs>66</Paragraphs>
  <Slides>18</Slides>
  <Notes>10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Opulent</vt:lpstr>
      <vt:lpstr>Slide 1</vt:lpstr>
      <vt:lpstr>Slide 2</vt:lpstr>
      <vt:lpstr>Slide 3</vt:lpstr>
      <vt:lpstr>Slide 4</vt:lpstr>
      <vt:lpstr>Slide 5</vt:lpstr>
      <vt:lpstr>Slide 6</vt:lpstr>
      <vt:lpstr>Slide 7</vt:lpstr>
      <vt:lpstr>Slide 8</vt:lpstr>
      <vt:lpstr>Slide 9</vt:lpstr>
      <vt:lpstr>Slide 10</vt:lpstr>
      <vt:lpstr>            फ़सल       नागार्जुन </vt:lpstr>
      <vt:lpstr>               नागार्जुन</vt:lpstr>
      <vt:lpstr>     प्रकाशित कृतियाँ </vt:lpstr>
      <vt:lpstr>              </vt:lpstr>
      <vt:lpstr>Slide 15</vt:lpstr>
      <vt:lpstr>Slide 16</vt:lpstr>
      <vt:lpstr> काव्य सौंदर्य </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फ़सल       नागार्जुन</dc:title>
  <dc:creator>assasins creed</dc:creator>
  <cp:lastModifiedBy>assasins creed</cp:lastModifiedBy>
  <cp:revision>18</cp:revision>
  <dcterms:created xsi:type="dcterms:W3CDTF">2006-08-16T00:00:00Z</dcterms:created>
  <dcterms:modified xsi:type="dcterms:W3CDTF">2012-12-16T16:05:41Z</dcterms:modified>
</cp:coreProperties>
</file>