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77" r:id="rId2"/>
    <p:sldId id="265" r:id="rId3"/>
    <p:sldId id="258" r:id="rId4"/>
    <p:sldId id="320" r:id="rId5"/>
    <p:sldId id="319" r:id="rId6"/>
    <p:sldId id="317" r:id="rId7"/>
    <p:sldId id="318" r:id="rId8"/>
    <p:sldId id="259" r:id="rId9"/>
    <p:sldId id="278" r:id="rId10"/>
    <p:sldId id="321" r:id="rId11"/>
    <p:sldId id="262" r:id="rId12"/>
    <p:sldId id="267" r:id="rId13"/>
    <p:sldId id="280" r:id="rId14"/>
    <p:sldId id="281" r:id="rId15"/>
    <p:sldId id="282" r:id="rId16"/>
    <p:sldId id="322" r:id="rId17"/>
    <p:sldId id="323" r:id="rId18"/>
    <p:sldId id="283" r:id="rId19"/>
    <p:sldId id="324" r:id="rId20"/>
    <p:sldId id="284" r:id="rId21"/>
    <p:sldId id="285" r:id="rId22"/>
    <p:sldId id="325" r:id="rId23"/>
    <p:sldId id="326" r:id="rId24"/>
    <p:sldId id="286" r:id="rId25"/>
    <p:sldId id="327" r:id="rId26"/>
    <p:sldId id="287" r:id="rId27"/>
    <p:sldId id="290" r:id="rId28"/>
    <p:sldId id="289" r:id="rId29"/>
    <p:sldId id="288" r:id="rId30"/>
    <p:sldId id="268" r:id="rId31"/>
    <p:sldId id="301" r:id="rId32"/>
    <p:sldId id="263" r:id="rId33"/>
    <p:sldId id="273" r:id="rId34"/>
    <p:sldId id="296" r:id="rId35"/>
    <p:sldId id="297" r:id="rId36"/>
    <p:sldId id="298" r:id="rId37"/>
    <p:sldId id="299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313" r:id="rId50"/>
    <p:sldId id="300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00FF"/>
    <a:srgbClr val="00FF00"/>
    <a:srgbClr val="3333FF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76" autoAdjust="0"/>
    <p:restoredTop sz="94660"/>
  </p:normalViewPr>
  <p:slideViewPr>
    <p:cSldViewPr>
      <p:cViewPr>
        <p:scale>
          <a:sx n="60" d="100"/>
          <a:sy n="60" d="100"/>
        </p:scale>
        <p:origin x="-27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7" d="100"/>
        <a:sy n="67" d="100"/>
      </p:scale>
      <p:origin x="0" y="187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D7120-98D5-422F-BD00-E88405180B84}" type="doc">
      <dgm:prSet loTypeId="urn:microsoft.com/office/officeart/2005/8/layout/vList2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D653897-8C40-4263-B8C8-9CF4EB6AB404}">
      <dgm:prSet custT="1"/>
      <dgm:spPr>
        <a:solidFill>
          <a:srgbClr val="009900"/>
        </a:solidFill>
      </dgm:spPr>
      <dgm:t>
        <a:bodyPr/>
        <a:lstStyle/>
        <a:p>
          <a:pPr algn="ctr" rtl="0"/>
          <a:r>
            <a:rPr lang="en-US" sz="7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L-TTKarthika" pitchFamily="82" charset="0"/>
            </a:rPr>
            <a:t>hyànXzw</a:t>
          </a:r>
          <a:endParaRPr lang="en-US" sz="7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L-TTKarthika" pitchFamily="82" charset="0"/>
          </a:endParaRPr>
        </a:p>
        <a:p>
          <a:pPr algn="ctr" rtl="0"/>
          <a:r>
            <a:rPr lang="en-US" sz="36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L-TTKarthika" pitchFamily="82" charset="0"/>
            </a:rPr>
            <a:t>hn</a:t>
          </a:r>
          <a:r>
            <a:rPr lang="en-U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L-TTKarthika" pitchFamily="82" charset="0"/>
            </a:rPr>
            <a:t>\n-a-b-§-</a:t>
          </a:r>
          <a:r>
            <a:rPr lang="en-US" sz="36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L-TTKarthika" pitchFamily="82" charset="0"/>
            </a:rPr>
            <a:t>fpsS</a:t>
          </a:r>
          <a:r>
            <a:rPr lang="en-U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L-TTKarthika" pitchFamily="82" charset="0"/>
            </a:rPr>
            <a:t> A]-{K-Y\w</a:t>
          </a:r>
          <a:endParaRPr lang="en-US" sz="28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L-TTKarthika" pitchFamily="82" charset="0"/>
          </a:endParaRPr>
        </a:p>
      </dgm:t>
    </dgm:pt>
    <dgm:pt modelId="{2C24513A-7FF1-4196-88E1-25821228DCAF}" type="parTrans" cxnId="{006790BE-D916-47E3-AD53-653CC9D9266E}">
      <dgm:prSet/>
      <dgm:spPr/>
      <dgm:t>
        <a:bodyPr/>
        <a:lstStyle/>
        <a:p>
          <a:endParaRPr lang="en-US"/>
        </a:p>
      </dgm:t>
    </dgm:pt>
    <dgm:pt modelId="{64883987-8CB2-4968-895A-58A84BACB3FC}" type="sibTrans" cxnId="{006790BE-D916-47E3-AD53-653CC9D9266E}">
      <dgm:prSet/>
      <dgm:spPr/>
      <dgm:t>
        <a:bodyPr/>
        <a:lstStyle/>
        <a:p>
          <a:endParaRPr lang="en-US"/>
        </a:p>
      </dgm:t>
    </dgm:pt>
    <dgm:pt modelId="{458C230F-07A8-4C37-91AE-02FFF5D45AA2}" type="pres">
      <dgm:prSet presAssocID="{5A1D7120-98D5-422F-BD00-E88405180B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118F33-AD14-459E-AB2D-E4C708A48DBB}" type="pres">
      <dgm:prSet presAssocID="{BD653897-8C40-4263-B8C8-9CF4EB6AB404}" presName="parentText" presStyleLbl="node1" presStyleIdx="0" presStyleCnt="1" custScaleY="912686" custLinFactNeighborY="3386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1B1852-F4E7-49DF-8FD3-714BEA8F8D5E}" type="presOf" srcId="{BD653897-8C40-4263-B8C8-9CF4EB6AB404}" destId="{90118F33-AD14-459E-AB2D-E4C708A48DBB}" srcOrd="0" destOrd="0" presId="urn:microsoft.com/office/officeart/2005/8/layout/vList2"/>
    <dgm:cxn modelId="{74AAC01E-4EFA-4F87-A1AC-277CF8D34E79}" type="presOf" srcId="{5A1D7120-98D5-422F-BD00-E88405180B84}" destId="{458C230F-07A8-4C37-91AE-02FFF5D45AA2}" srcOrd="0" destOrd="0" presId="urn:microsoft.com/office/officeart/2005/8/layout/vList2"/>
    <dgm:cxn modelId="{006790BE-D916-47E3-AD53-653CC9D9266E}" srcId="{5A1D7120-98D5-422F-BD00-E88405180B84}" destId="{BD653897-8C40-4263-B8C8-9CF4EB6AB404}" srcOrd="0" destOrd="0" parTransId="{2C24513A-7FF1-4196-88E1-25821228DCAF}" sibTransId="{64883987-8CB2-4968-895A-58A84BACB3FC}"/>
    <dgm:cxn modelId="{6DF2859F-A192-4A61-9E32-4FBB400B912E}" type="presParOf" srcId="{458C230F-07A8-4C37-91AE-02FFF5D45AA2}" destId="{90118F33-AD14-459E-AB2D-E4C708A48DBB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1D7120-98D5-422F-BD00-E88405180B84}" type="doc">
      <dgm:prSet loTypeId="urn:microsoft.com/office/officeart/2005/8/layout/vList2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D653897-8C40-4263-B8C8-9CF4EB6AB404}">
      <dgm:prSet custT="1"/>
      <dgm:spPr>
        <a:solidFill>
          <a:srgbClr val="00B0F0"/>
        </a:solidFill>
      </dgm:spPr>
      <dgm:t>
        <a:bodyPr/>
        <a:lstStyle/>
        <a:p>
          <a:pPr algn="ctr" rtl="0"/>
          <a:endParaRPr lang="en-US" sz="8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Rounded MT Bold" pitchFamily="34" charset="0"/>
          </a:endParaRPr>
        </a:p>
      </dgm:t>
    </dgm:pt>
    <dgm:pt modelId="{2C24513A-7FF1-4196-88E1-25821228DCAF}" type="parTrans" cxnId="{006790BE-D916-47E3-AD53-653CC9D9266E}">
      <dgm:prSet/>
      <dgm:spPr/>
      <dgm:t>
        <a:bodyPr/>
        <a:lstStyle/>
        <a:p>
          <a:endParaRPr lang="en-US"/>
        </a:p>
      </dgm:t>
    </dgm:pt>
    <dgm:pt modelId="{64883987-8CB2-4968-895A-58A84BACB3FC}" type="sibTrans" cxnId="{006790BE-D916-47E3-AD53-653CC9D9266E}">
      <dgm:prSet/>
      <dgm:spPr/>
      <dgm:t>
        <a:bodyPr/>
        <a:lstStyle/>
        <a:p>
          <a:endParaRPr lang="en-US"/>
        </a:p>
      </dgm:t>
    </dgm:pt>
    <dgm:pt modelId="{458C230F-07A8-4C37-91AE-02FFF5D45AA2}" type="pres">
      <dgm:prSet presAssocID="{5A1D7120-98D5-422F-BD00-E88405180B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118F33-AD14-459E-AB2D-E4C708A48DBB}" type="pres">
      <dgm:prSet presAssocID="{BD653897-8C40-4263-B8C8-9CF4EB6AB404}" presName="parentText" presStyleLbl="node1" presStyleIdx="0" presStyleCnt="1" custScaleY="912686" custLinFactNeighborY="406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5F5EC9-7FFF-43A7-8703-84ED66DDC106}" type="presOf" srcId="{BD653897-8C40-4263-B8C8-9CF4EB6AB404}" destId="{90118F33-AD14-459E-AB2D-E4C708A48DBB}" srcOrd="0" destOrd="0" presId="urn:microsoft.com/office/officeart/2005/8/layout/vList2"/>
    <dgm:cxn modelId="{006790BE-D916-47E3-AD53-653CC9D9266E}" srcId="{5A1D7120-98D5-422F-BD00-E88405180B84}" destId="{BD653897-8C40-4263-B8C8-9CF4EB6AB404}" srcOrd="0" destOrd="0" parTransId="{2C24513A-7FF1-4196-88E1-25821228DCAF}" sibTransId="{64883987-8CB2-4968-895A-58A84BACB3FC}"/>
    <dgm:cxn modelId="{8AF5DD30-39EC-4BA2-A3A2-CEEA40D1B745}" type="presOf" srcId="{5A1D7120-98D5-422F-BD00-E88405180B84}" destId="{458C230F-07A8-4C37-91AE-02FFF5D45AA2}" srcOrd="0" destOrd="0" presId="urn:microsoft.com/office/officeart/2005/8/layout/vList2"/>
    <dgm:cxn modelId="{1A003D79-1191-4239-81BD-2729DAE0DEA6}" type="presParOf" srcId="{458C230F-07A8-4C37-91AE-02FFF5D45AA2}" destId="{90118F33-AD14-459E-AB2D-E4C708A48DBB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118F33-AD14-459E-AB2D-E4C708A48DBB}">
      <dsp:nvSpPr>
        <dsp:cNvPr id="0" name=""/>
        <dsp:cNvSpPr/>
      </dsp:nvSpPr>
      <dsp:spPr>
        <a:xfrm>
          <a:off x="0" y="6101"/>
          <a:ext cx="7772400" cy="6242298"/>
        </a:xfrm>
        <a:prstGeom prst="roundRect">
          <a:avLst/>
        </a:prstGeom>
        <a:solidFill>
          <a:srgbClr val="0099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lvl="0" algn="ctr" defTabSz="3200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L-TTKarthika" pitchFamily="82" charset="0"/>
            </a:rPr>
            <a:t>hyànXzw</a:t>
          </a:r>
          <a:endParaRPr lang="en-US" sz="72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L-TTKarthika" pitchFamily="82" charset="0"/>
          </a:endParaRPr>
        </a:p>
        <a:p>
          <a:pPr lvl="0" algn="ctr" defTabSz="3200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L-TTKarthika" pitchFamily="82" charset="0"/>
            </a:rPr>
            <a:t>hn</a:t>
          </a:r>
          <a:r>
            <a:rPr lang="en-US" sz="3600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L-TTKarthika" pitchFamily="82" charset="0"/>
            </a:rPr>
            <a:t>\n-a-b-§-</a:t>
          </a:r>
          <a:r>
            <a:rPr lang="en-US" sz="3600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L-TTKarthika" pitchFamily="82" charset="0"/>
            </a:rPr>
            <a:t>fpsS</a:t>
          </a:r>
          <a:r>
            <a:rPr lang="en-US" sz="3600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L-TTKarthika" pitchFamily="82" charset="0"/>
            </a:rPr>
            <a:t> A]-{K-Y\w</a:t>
          </a:r>
          <a:endParaRPr lang="en-US" sz="28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L-TTKarthika" pitchFamily="82" charset="0"/>
          </a:endParaRPr>
        </a:p>
      </dsp:txBody>
      <dsp:txXfrm>
        <a:off x="0" y="6101"/>
        <a:ext cx="7772400" cy="62422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AA5EE-9239-4DF2-A2EE-95AF9D9CE0C1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D640-7412-4F22-AECF-4FF74BDF591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01431-7AC8-4E90-86D5-E56BBAAFD7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D640-7412-4F22-AECF-4FF74BDF591A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D640-7412-4F22-AECF-4FF74BDF591A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01431-7AC8-4E90-86D5-E56BBAAFD7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dirty="0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D640-7412-4F22-AECF-4FF74BDF591A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D640-7412-4F22-AECF-4FF74BDF591A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D344-44A4-4A0C-999E-8C716670B8E3}" type="datetimeFigureOut">
              <a:rPr lang="en-US" smtClean="0"/>
              <a:pPr/>
              <a:t>9/14/2012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Presentation1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33400" y="304800"/>
          <a:ext cx="7772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6000" b="1" dirty="0" err="1" smtClean="0">
                <a:solidFill>
                  <a:srgbClr val="FF0000"/>
                </a:solidFill>
                <a:latin typeface="ML-TTKarthika" pitchFamily="82" charset="0"/>
              </a:rPr>
              <a:t>inip`mhw</a:t>
            </a:r>
            <a:r>
              <a:rPr lang="en-US" sz="6000" b="1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CHILD</a:t>
            </a:r>
            <a:r>
              <a:rPr lang="en-US" sz="2200" b="1" dirty="0" smtClean="0">
                <a:solidFill>
                  <a:srgbClr val="7030A0"/>
                </a:solidFill>
              </a:rPr>
              <a:t> EGO  STATE</a:t>
            </a: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96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br>
              <a:rPr lang="en-US" sz="9600" dirty="0" smtClean="0">
                <a:solidFill>
                  <a:srgbClr val="FF0000"/>
                </a:solidFill>
                <a:latin typeface="ML-TTKarthika" pitchFamily="82" charset="0"/>
              </a:rPr>
            </a:br>
            <a:endParaRPr lang="en-US" sz="6000" b="1" dirty="0">
              <a:solidFill>
                <a:srgbClr val="0070C0"/>
              </a:solidFill>
              <a:latin typeface="Bodoni MT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ML-TTKarthika" pitchFamily="82" charset="0"/>
              </a:rPr>
              <a:t>				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ML-TTKarthika" pitchFamily="82" charset="0"/>
              </a:rPr>
              <a:t>						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A\p-`-h-§Ä</a:t>
            </a:r>
            <a:endParaRPr lang="en-US" sz="2400" b="1" dirty="0" smtClean="0">
              <a:solidFill>
                <a:srgbClr val="C0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ML-TTKarthika" pitchFamily="82" charset="0"/>
              </a:rPr>
              <a:t>				  		  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C³dyqj³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				    		  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kÀ¤m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-ß-IX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				   		 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Bkzm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-Z-\-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tijn</a:t>
            </a:r>
            <a:endParaRPr lang="en-US" sz="24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					            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PnÚmk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ML-TTKarthika" pitchFamily="82" charset="0"/>
              </a:rPr>
              <a:t>				</a:t>
            </a:r>
            <a:endParaRPr lang="en-US" dirty="0" smtClean="0"/>
          </a:p>
        </p:txBody>
      </p:sp>
      <p:sp>
        <p:nvSpPr>
          <p:cNvPr id="11" name="Oval 10"/>
          <p:cNvSpPr/>
          <p:nvPr/>
        </p:nvSpPr>
        <p:spPr>
          <a:xfrm>
            <a:off x="1600200" y="2286000"/>
            <a:ext cx="1981200" cy="2819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solidFill>
                  <a:schemeClr val="tx1"/>
                </a:solidFill>
              </a:rPr>
              <a:t>C</a:t>
            </a:r>
            <a:endParaRPr lang="en-US" sz="9600" b="1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81400" y="2819400"/>
            <a:ext cx="1066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962400" y="33528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886200" y="4267200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962400" y="3733800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81400" y="4648200"/>
            <a:ext cx="1066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505200" y="1600200"/>
            <a:ext cx="2038066" cy="4876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810000" y="1828800"/>
            <a:ext cx="1455761" cy="145576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al 5"/>
          <p:cNvSpPr/>
          <p:nvPr/>
        </p:nvSpPr>
        <p:spPr>
          <a:xfrm>
            <a:off x="3886200" y="3276600"/>
            <a:ext cx="1310185" cy="15042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10000" y="4800600"/>
            <a:ext cx="1455761" cy="145576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tx1"/>
                </a:solidFill>
              </a:rPr>
              <a:t>c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</a:b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</a:b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</a:br>
            <a:r>
              <a:rPr kumimoji="0" lang="en-US" sz="17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>hyànXz</a:t>
            </a:r>
            <a:r>
              <a:rPr kumimoji="0" lang="en-US" sz="17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> LS\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/>
            </a:r>
            <a:b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</a:br>
            <a:r>
              <a:rPr lang="en-US" sz="2000" b="1" dirty="0" smtClean="0">
                <a:solidFill>
                  <a:srgbClr val="7030A0"/>
                </a:solidFill>
                <a:latin typeface="Arial Narrow" pitchFamily="34" charset="0"/>
              </a:rPr>
              <a:t> </a:t>
            </a: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9600" b="1" dirty="0" smtClean="0">
                <a:solidFill>
                  <a:srgbClr val="7030A0"/>
                </a:solidFill>
                <a:latin typeface="Arial Narrow" pitchFamily="34" charset="0"/>
              </a:rPr>
              <a:t>STRUCTURE OF HUMAN PERSONALITY 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> </a:t>
            </a:r>
            <a:b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</a:b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odoni MT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620000" cy="5334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					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I­pw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tI«pw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 ]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Tn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¨ 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kz`m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-h-§Ä </a:t>
            </a:r>
            <a:endParaRPr lang="en-US" sz="1600" b="1" dirty="0" smtClean="0">
              <a:solidFill>
                <a:srgbClr val="C0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ML-TTKarthika" pitchFamily="82" charset="0"/>
              </a:rPr>
              <a:t>				  	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hnh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-c-§Ä</a:t>
            </a:r>
            <a:endParaRPr lang="en-US" sz="16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7030A0"/>
                </a:solidFill>
              </a:rPr>
              <a:t>				  	  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aqey-t_m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[w</a:t>
            </a:r>
            <a:endParaRPr lang="en-US" sz="16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7030A0"/>
                </a:solidFill>
              </a:rPr>
              <a:t>				   	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ap³hn[n-IÄ</a:t>
            </a:r>
            <a:endParaRPr lang="en-US" sz="16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7030A0"/>
                </a:solidFill>
                <a:latin typeface="ML-TTKarthika" pitchFamily="82" charset="0"/>
              </a:rPr>
              <a:t>				  	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[mc-W-IÄ, 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Dd¨A`n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-{]m-b-§Ä</a:t>
            </a:r>
            <a:endParaRPr lang="en-US" sz="16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			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bmYmÀ°y-t_m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[w</a:t>
            </a:r>
            <a:endParaRPr lang="en-US" sz="1600" b="1" dirty="0" smtClean="0">
              <a:solidFill>
                <a:srgbClr val="C0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ML-TTKarthika" pitchFamily="82" charset="0"/>
              </a:rPr>
              <a:t>				  	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km[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yXm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hne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bn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-cp-¯Â</a:t>
            </a:r>
            <a:endParaRPr lang="en-US" sz="16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7030A0"/>
                </a:solidFill>
              </a:rPr>
              <a:t>				    	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Xocp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-am-\-§Ä</a:t>
            </a:r>
            <a:endParaRPr lang="en-US" sz="16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7030A0"/>
                </a:solidFill>
              </a:rPr>
              <a:t>				   	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]p\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ÀhnNmcw</a:t>
            </a:r>
            <a:endParaRPr lang="en-US" sz="16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					A\p-`-h-§Ä</a:t>
            </a:r>
            <a:endParaRPr lang="en-US" sz="1600" b="1" dirty="0" smtClean="0">
              <a:solidFill>
                <a:srgbClr val="C0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ML-TTKarthika" pitchFamily="82" charset="0"/>
              </a:rPr>
              <a:t>				  	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C³dyqj³</a:t>
            </a:r>
            <a:endParaRPr lang="en-US" sz="16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7030A0"/>
                </a:solidFill>
              </a:rPr>
              <a:t>				    	 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kÀ¤m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-ß-IX</a:t>
            </a:r>
            <a:endParaRPr lang="en-US" sz="16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7030A0"/>
                </a:solidFill>
              </a:rPr>
              <a:t>				   	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Bkzm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-Z-\-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tijn</a:t>
            </a:r>
            <a:endParaRPr lang="en-US" sz="16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7030A0"/>
                </a:solidFill>
              </a:rPr>
              <a:t>					</a:t>
            </a:r>
            <a:r>
              <a:rPr lang="en-US" sz="16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1600" b="1" dirty="0" err="1" smtClean="0">
                <a:solidFill>
                  <a:srgbClr val="00B050"/>
                </a:solidFill>
                <a:latin typeface="ML-TTKarthika" pitchFamily="82" charset="0"/>
              </a:rPr>
              <a:t>PnÚmk</a:t>
            </a:r>
            <a:endParaRPr lang="en-US" sz="16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18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752600" y="1524000"/>
            <a:ext cx="1405631" cy="152400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" name="Oval 6"/>
          <p:cNvSpPr/>
          <p:nvPr/>
        </p:nvSpPr>
        <p:spPr>
          <a:xfrm>
            <a:off x="1752600" y="3048000"/>
            <a:ext cx="1405631" cy="175260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A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752600" y="4800600"/>
            <a:ext cx="1405631" cy="175260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C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</a:b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</a:br>
            <a:r>
              <a:rPr kumimoji="0" lang="en-US" sz="1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>hyàn</a:t>
            </a:r>
            <a:r>
              <a:rPr kumimoji="0" lang="en-US" sz="1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>-`m-h-§-</a:t>
            </a:r>
            <a:r>
              <a:rPr kumimoji="0" lang="en-US" sz="1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>fpsS</a:t>
            </a:r>
            <a:r>
              <a:rPr kumimoji="0" lang="en-US" sz="1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> LS-\m-]-c-</a:t>
            </a:r>
            <a:r>
              <a:rPr kumimoji="0" lang="en-US" sz="1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>amb</a:t>
            </a:r>
            <a:r>
              <a:rPr kumimoji="0" lang="en-US" sz="1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> </a:t>
            </a:r>
            <a:r>
              <a:rPr kumimoji="0" lang="en-US" sz="1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>hni</a:t>
            </a:r>
            <a:r>
              <a:rPr kumimoji="0" lang="en-US" sz="1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>-I-e\w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/>
            </a:r>
            <a:b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</a:br>
            <a:r>
              <a:rPr lang="en-US" sz="2000" b="1" dirty="0" smtClean="0">
                <a:solidFill>
                  <a:srgbClr val="7030A0"/>
                </a:solidFill>
                <a:latin typeface="Arial Narrow" pitchFamily="34" charset="0"/>
              </a:rPr>
              <a:t> </a:t>
            </a: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9600" b="1" dirty="0" smtClean="0">
                <a:solidFill>
                  <a:srgbClr val="7030A0"/>
                </a:solidFill>
                <a:latin typeface="Arial Narrow" pitchFamily="34" charset="0"/>
              </a:rPr>
              <a:t>STRUCTURAL ANALYSIS            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  <a:t/>
            </a:r>
            <a:b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L-TTKarthika" pitchFamily="82" charset="0"/>
                <a:ea typeface="+mj-ea"/>
                <a:cs typeface="+mj-cs"/>
              </a:rPr>
            </a:b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odoni MT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b="1" dirty="0" smtClean="0">
                <a:latin typeface="ML-TTKarthika" pitchFamily="82" charset="0"/>
              </a:rPr>
              <a:t>1</a:t>
            </a:r>
            <a:r>
              <a:rPr lang="en-US" sz="5300" b="1" dirty="0" smtClean="0">
                <a:latin typeface="ML-TTKarthika" pitchFamily="82" charset="0"/>
              </a:rPr>
              <a:t>.</a:t>
            </a: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b="1" u="sng" dirty="0" err="1" smtClean="0">
                <a:latin typeface="ML-TTKarthika" pitchFamily="82" charset="0"/>
              </a:rPr>
              <a:t>hgnsb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Hcm</a:t>
            </a:r>
            <a:r>
              <a:rPr lang="en-US" sz="4000" b="1" u="sng" dirty="0" smtClean="0">
                <a:latin typeface="ML-TTKarthika" pitchFamily="82" charset="0"/>
              </a:rPr>
              <a:t>-\-t]m-</a:t>
            </a:r>
            <a:r>
              <a:rPr lang="en-US" sz="4000" b="1" u="sng" dirty="0" err="1" smtClean="0">
                <a:latin typeface="ML-TTKarthika" pitchFamily="82" charset="0"/>
              </a:rPr>
              <a:t>Ip¶p</a:t>
            </a:r>
            <a:r>
              <a:rPr lang="en-US" sz="4000" b="1" u="sng" dirty="0" smtClean="0">
                <a:latin typeface="ML-TTKarthika" pitchFamily="82" charset="0"/>
              </a:rPr>
              <a:t>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smtClean="0">
                <a:latin typeface="ML-TTKarthika" pitchFamily="82" charset="0"/>
              </a:rPr>
              <a:t>B\</a:t>
            </a:r>
            <a:r>
              <a:rPr lang="en-US" sz="3100" dirty="0" err="1" smtClean="0">
                <a:latin typeface="ML-TTKarthika" pitchFamily="82" charset="0"/>
              </a:rPr>
              <a:t>sb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I­mÂ</a:t>
            </a:r>
            <a:r>
              <a:rPr lang="en-US" sz="3100" dirty="0" smtClean="0">
                <a:latin typeface="ML-TTKarthika" pitchFamily="82" charset="0"/>
              </a:rPr>
              <a:t> \Ã </a:t>
            </a:r>
            <a:r>
              <a:rPr lang="en-US" sz="3100" dirty="0" err="1" smtClean="0">
                <a:latin typeface="ML-TTKarthika" pitchFamily="82" charset="0"/>
              </a:rPr>
              <a:t>iIp</a:t>
            </a:r>
            <a:r>
              <a:rPr lang="en-US" sz="3100" dirty="0" smtClean="0">
                <a:latin typeface="ML-TTKarthika" pitchFamily="82" charset="0"/>
              </a:rPr>
              <a:t>-\-am-</a:t>
            </a:r>
            <a:r>
              <a:rPr lang="en-US" sz="3100" dirty="0" err="1" smtClean="0">
                <a:latin typeface="ML-TTKarthika" pitchFamily="82" charset="0"/>
              </a:rPr>
              <a:t>Wv</a:t>
            </a:r>
            <a:r>
              <a:rPr lang="en-US" sz="3100" dirty="0" smtClean="0">
                <a:latin typeface="ML-TTKarthika" pitchFamily="82" charset="0"/>
              </a:rPr>
              <a:t>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 </a:t>
            </a:r>
            <a:r>
              <a:rPr lang="en-US" sz="3100" dirty="0" smtClean="0">
                <a:latin typeface="ML-TTKarthika" pitchFamily="82" charset="0"/>
              </a:rPr>
              <a:t>B\-</a:t>
            </a:r>
            <a:r>
              <a:rPr lang="en-US" sz="3100" dirty="0" err="1" smtClean="0">
                <a:latin typeface="ML-TTKarthika" pitchFamily="82" charset="0"/>
              </a:rPr>
              <a:t>sb</a:t>
            </a:r>
            <a:r>
              <a:rPr lang="en-US" sz="3100" dirty="0" smtClean="0">
                <a:latin typeface="ML-TTKarthika" pitchFamily="82" charset="0"/>
              </a:rPr>
              <a:t>- </a:t>
            </a:r>
            <a:r>
              <a:rPr lang="en-US" sz="3100" dirty="0" err="1" smtClean="0">
                <a:latin typeface="ML-TTKarthika" pitchFamily="82" charset="0"/>
              </a:rPr>
              <a:t>Xr-iqÀ</a:t>
            </a:r>
            <a:r>
              <a:rPr lang="en-US" sz="3100" dirty="0" smtClean="0">
                <a:latin typeface="ML-TTKarthika" pitchFamily="82" charset="0"/>
              </a:rPr>
              <a:t> ]qc-¯n\v </a:t>
            </a:r>
            <a:r>
              <a:rPr lang="en-US" sz="3100" dirty="0" err="1" smtClean="0">
                <a:latin typeface="ML-TTKarthika" pitchFamily="82" charset="0"/>
              </a:rPr>
              <a:t>sIm­p</a:t>
            </a:r>
            <a:r>
              <a:rPr lang="en-US" sz="3100" dirty="0" smtClean="0">
                <a:latin typeface="ML-TTKarthika" pitchFamily="82" charset="0"/>
              </a:rPr>
              <a:t>-t]m-</a:t>
            </a:r>
            <a:r>
              <a:rPr lang="en-US" sz="3100" dirty="0" err="1" smtClean="0">
                <a:latin typeface="ML-TTKarthika" pitchFamily="82" charset="0"/>
              </a:rPr>
              <a:t>Ip</a:t>
            </a:r>
            <a:r>
              <a:rPr lang="en-US" sz="3100" dirty="0" smtClean="0">
                <a:latin typeface="ML-TTKarthika" pitchFamily="82" charset="0"/>
              </a:rPr>
              <a:t>-I-</a:t>
            </a:r>
            <a:r>
              <a:rPr lang="en-US" sz="3100" dirty="0" err="1" smtClean="0">
                <a:latin typeface="ML-TTKarthika" pitchFamily="82" charset="0"/>
              </a:rPr>
              <a:t>bmWv</a:t>
            </a:r>
            <a:r>
              <a:rPr lang="en-US" sz="3100" dirty="0" smtClean="0">
                <a:latin typeface="ML-TTKarthika" pitchFamily="82" charset="0"/>
              </a:rPr>
              <a:t>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</a:t>
            </a:r>
            <a:r>
              <a:rPr lang="en-US" sz="3100" dirty="0" err="1" smtClean="0">
                <a:latin typeface="ML-TTKarthika" pitchFamily="82" charset="0"/>
              </a:rPr>
              <a:t>lmbv</a:t>
            </a:r>
            <a:r>
              <a:rPr lang="en-US" sz="3100" dirty="0" smtClean="0">
                <a:latin typeface="ML-TTKarthika" pitchFamily="82" charset="0"/>
              </a:rPr>
              <a:t> ! </a:t>
            </a:r>
            <a:r>
              <a:rPr lang="en-US" sz="3100" dirty="0" err="1" smtClean="0">
                <a:latin typeface="ML-TTKarthika" pitchFamily="82" charset="0"/>
              </a:rPr>
              <a:t>AXm</a:t>
            </a:r>
            <a:r>
              <a:rPr lang="en-US" sz="3100" dirty="0" smtClean="0">
                <a:latin typeface="ML-TTKarthika" pitchFamily="82" charset="0"/>
              </a:rPr>
              <a:t> B\ t]</a:t>
            </a:r>
            <a:r>
              <a:rPr lang="en-US" sz="3100" dirty="0" err="1" smtClean="0">
                <a:latin typeface="ML-TTKarthika" pitchFamily="82" charset="0"/>
              </a:rPr>
              <a:t>mIp</a:t>
            </a:r>
            <a:r>
              <a:rPr lang="en-US" sz="3100" dirty="0" smtClean="0">
                <a:latin typeface="ML-TTKarthika" pitchFamily="82" charset="0"/>
              </a:rPr>
              <a:t>-¶p.</a:t>
            </a:r>
            <a:r>
              <a:rPr lang="en-US" sz="2700" dirty="0" smtClean="0">
                <a:latin typeface="ML-TTKarthika" pitchFamily="82" charset="0"/>
              </a:rPr>
              <a:t/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b="1" dirty="0" smtClean="0">
                <a:latin typeface="ML-TTKarthika" pitchFamily="82" charset="0"/>
              </a:rPr>
              <a:t>2.</a:t>
            </a:r>
            <a:r>
              <a:rPr lang="en-US" sz="5300" b="1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hgnbnÂ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Hcp</a:t>
            </a:r>
            <a:r>
              <a:rPr lang="en-US" sz="4000" b="1" u="sng" dirty="0" smtClean="0">
                <a:latin typeface="ML-TTKarthika" pitchFamily="82" charset="0"/>
              </a:rPr>
              <a:t> ]«n </a:t>
            </a:r>
            <a:r>
              <a:rPr lang="en-US" sz="4000" b="1" u="sng" dirty="0" err="1" smtClean="0">
                <a:latin typeface="ML-TTKarthika" pitchFamily="82" charset="0"/>
              </a:rPr>
              <a:t>N¯p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InS¡p¶p</a:t>
            </a:r>
            <a:r>
              <a:rPr lang="en-US" sz="4000" b="1" u="sng" dirty="0" smtClean="0">
                <a:latin typeface="ML-TTKarthika" pitchFamily="82" charset="0"/>
              </a:rPr>
              <a:t>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err="1" smtClean="0">
                <a:latin typeface="ML-TTKarthika" pitchFamily="82" charset="0"/>
              </a:rPr>
              <a:t>Ct¸m-gs</a:t>
            </a:r>
            <a:r>
              <a:rPr lang="en-US" sz="3100" dirty="0" smtClean="0">
                <a:latin typeface="ML-TTKarthika" pitchFamily="82" charset="0"/>
              </a:rPr>
              <a:t>¯ </a:t>
            </a:r>
            <a:r>
              <a:rPr lang="en-US" sz="3100" dirty="0" err="1" smtClean="0">
                <a:latin typeface="ML-TTKarthika" pitchFamily="82" charset="0"/>
              </a:rPr>
              <a:t>ss</a:t>
            </a:r>
            <a:r>
              <a:rPr lang="en-US" sz="3100" dirty="0" smtClean="0">
                <a:latin typeface="ML-TTKarthika" pitchFamily="82" charset="0"/>
              </a:rPr>
              <a:t>{</a:t>
            </a:r>
            <a:r>
              <a:rPr lang="en-US" sz="3100" dirty="0" err="1" smtClean="0">
                <a:latin typeface="ML-TTKarthika" pitchFamily="82" charset="0"/>
              </a:rPr>
              <a:t>UhÀamÀ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Hcp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t_m</a:t>
            </a:r>
            <a:r>
              <a:rPr lang="en-US" sz="3100" dirty="0" smtClean="0">
                <a:latin typeface="ML-TTKarthika" pitchFamily="82" charset="0"/>
              </a:rPr>
              <a:t>[-an-</a:t>
            </a:r>
            <a:r>
              <a:rPr lang="en-US" sz="3100" dirty="0" err="1" smtClean="0">
                <a:latin typeface="ML-TTKarthika" pitchFamily="82" charset="0"/>
              </a:rPr>
              <a:t>Ãm</a:t>
            </a:r>
            <a:r>
              <a:rPr lang="en-US" sz="3100" dirty="0" smtClean="0">
                <a:latin typeface="ML-TTKarthika" pitchFamily="82" charset="0"/>
              </a:rPr>
              <a:t>-¯-h-</a:t>
            </a:r>
            <a:r>
              <a:rPr lang="en-US" sz="3100" dirty="0" err="1" smtClean="0">
                <a:latin typeface="ML-TTKarthika" pitchFamily="82" charset="0"/>
              </a:rPr>
              <a:t>cmWv</a:t>
            </a:r>
            <a:r>
              <a:rPr lang="en-US" sz="3100" dirty="0" smtClean="0">
                <a:latin typeface="ML-TTKarthika" pitchFamily="82" charset="0"/>
              </a:rPr>
              <a:t>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</a:t>
            </a:r>
            <a:r>
              <a:rPr lang="en-US" sz="3100" dirty="0" err="1" smtClean="0">
                <a:latin typeface="ML-TTKarthika" pitchFamily="82" charset="0"/>
              </a:rPr>
              <a:t>At¿m</a:t>
            </a:r>
            <a:r>
              <a:rPr lang="en-US" sz="3100" dirty="0" smtClean="0">
                <a:latin typeface="ML-TTKarthika" pitchFamily="82" charset="0"/>
              </a:rPr>
              <a:t> ]</a:t>
            </a:r>
            <a:r>
              <a:rPr lang="en-US" sz="3100" dirty="0" err="1" smtClean="0">
                <a:latin typeface="ML-TTKarthika" pitchFamily="82" charset="0"/>
              </a:rPr>
              <a:t>mhw</a:t>
            </a:r>
            <a:r>
              <a:rPr lang="en-US" sz="3100" dirty="0" smtClean="0">
                <a:latin typeface="ML-TTKarthika" pitchFamily="82" charset="0"/>
              </a:rPr>
              <a:t> ]«n.</a:t>
            </a:r>
            <a:r>
              <a:rPr lang="en-US" sz="2700" dirty="0" smtClean="0">
                <a:latin typeface="ML-TTKarthika" pitchFamily="82" charset="0"/>
              </a:rPr>
              <a:t/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A-      </a:t>
            </a:r>
            <a:r>
              <a:rPr lang="en-US" sz="2700" dirty="0" err="1" smtClean="0">
                <a:latin typeface="ML-TTKarthika" pitchFamily="82" charset="0"/>
              </a:rPr>
              <a:t>I­n«v</a:t>
            </a:r>
            <a:r>
              <a:rPr lang="en-US" sz="2700" dirty="0" smtClean="0">
                <a:latin typeface="ML-TTKarthika" pitchFamily="82" charset="0"/>
              </a:rPr>
              <a:t> DS-a-Ø-</a:t>
            </a:r>
            <a:r>
              <a:rPr lang="en-US" sz="2700" dirty="0" err="1" smtClean="0">
                <a:latin typeface="ML-TTKarthika" pitchFamily="82" charset="0"/>
              </a:rPr>
              <a:t>cn</a:t>
            </a:r>
            <a:r>
              <a:rPr lang="en-US" sz="2700" dirty="0" smtClean="0">
                <a:latin typeface="ML-TTKarthika" pitchFamily="82" charset="0"/>
              </a:rPr>
              <a:t>-</a:t>
            </a:r>
            <a:r>
              <a:rPr lang="en-US" sz="2700" dirty="0" err="1" smtClean="0">
                <a:latin typeface="ML-TTKarthika" pitchFamily="82" charset="0"/>
              </a:rPr>
              <a:t>Ãm</a:t>
            </a:r>
            <a:r>
              <a:rPr lang="en-US" sz="2700" dirty="0" smtClean="0">
                <a:latin typeface="ML-TTKarthika" pitchFamily="82" charset="0"/>
              </a:rPr>
              <a:t>¯ ]«n-</a:t>
            </a:r>
            <a:r>
              <a:rPr lang="en-US" sz="2700" dirty="0" err="1" smtClean="0">
                <a:latin typeface="ML-TTKarthika" pitchFamily="82" charset="0"/>
              </a:rPr>
              <a:t>bm</a:t>
            </a:r>
            <a:r>
              <a:rPr lang="en-US" sz="2700" dirty="0" smtClean="0">
                <a:latin typeface="ML-TTKarthika" pitchFamily="82" charset="0"/>
              </a:rPr>
              <a:t>-</a:t>
            </a:r>
            <a:r>
              <a:rPr lang="en-US" sz="2700" dirty="0" err="1" smtClean="0">
                <a:latin typeface="ML-TTKarthika" pitchFamily="82" charset="0"/>
              </a:rPr>
              <a:t>sW¶p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tXm¶p</a:t>
            </a:r>
            <a:r>
              <a:rPr lang="en-US" sz="2700" dirty="0" smtClean="0">
                <a:latin typeface="ML-TTKarthika" pitchFamily="82" charset="0"/>
              </a:rPr>
              <a:t>-¶p.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3600" b="1" dirty="0" smtClean="0">
                <a:latin typeface="ML-TTKarthika" pitchFamily="82" charset="0"/>
              </a:rPr>
              <a:t>3</a:t>
            </a:r>
            <a:r>
              <a:rPr lang="en-US" sz="7300" b="1" dirty="0" smtClean="0">
                <a:latin typeface="ML-TTKarthika" pitchFamily="82" charset="0"/>
              </a:rPr>
              <a:t>.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3600" b="1" u="sng" dirty="0" smtClean="0">
                <a:latin typeface="ML-TTKarthika" pitchFamily="82" charset="0"/>
              </a:rPr>
              <a:t>`£</a:t>
            </a:r>
            <a:r>
              <a:rPr lang="en-US" sz="3600" b="1" u="sng" dirty="0" err="1" smtClean="0">
                <a:latin typeface="ML-TTKarthika" pitchFamily="82" charset="0"/>
              </a:rPr>
              <a:t>Ww</a:t>
            </a:r>
            <a:r>
              <a:rPr lang="en-US" sz="3600" b="1" u="sng" dirty="0" smtClean="0">
                <a:latin typeface="ML-TTKarthika" pitchFamily="82" charset="0"/>
              </a:rPr>
              <a:t> ka-</a:t>
            </a:r>
            <a:r>
              <a:rPr lang="en-US" sz="3600" b="1" u="sng" dirty="0" err="1" smtClean="0">
                <a:latin typeface="ML-TTKarthika" pitchFamily="82" charset="0"/>
              </a:rPr>
              <a:t>b¯p</a:t>
            </a:r>
            <a:r>
              <a:rPr lang="en-US" sz="3600" b="1" u="sng" dirty="0" smtClean="0">
                <a:latin typeface="ML-TTKarthika" pitchFamily="82" charset="0"/>
              </a:rPr>
              <a:t> </a:t>
            </a:r>
            <a:r>
              <a:rPr lang="en-US" sz="3600" b="1" u="sng" dirty="0" err="1" smtClean="0">
                <a:latin typeface="ML-TTKarthika" pitchFamily="82" charset="0"/>
              </a:rPr>
              <a:t>X¿m</a:t>
            </a:r>
            <a:r>
              <a:rPr lang="en-US" sz="3600" b="1" u="sng" dirty="0" smtClean="0">
                <a:latin typeface="ML-TTKarthika" pitchFamily="82" charset="0"/>
              </a:rPr>
              <a:t>-dm-¡m¯ `</a:t>
            </a:r>
            <a:r>
              <a:rPr lang="en-US" sz="3600" b="1" u="sng" dirty="0" err="1" smtClean="0">
                <a:latin typeface="ML-TTKarthika" pitchFamily="82" charset="0"/>
              </a:rPr>
              <a:t>mcy-tbmSv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n-US" sz="3100" dirty="0" smtClean="0">
                <a:latin typeface="ML-TTKarthika" pitchFamily="82" charset="0"/>
              </a:rPr>
              <a:t>\o </a:t>
            </a:r>
            <a:r>
              <a:rPr lang="en-US" sz="3100" dirty="0" err="1" smtClean="0">
                <a:latin typeface="ML-TTKarthika" pitchFamily="82" charset="0"/>
              </a:rPr>
              <a:t>CXp-hsc</a:t>
            </a:r>
            <a:r>
              <a:rPr lang="en-US" sz="3100" dirty="0" smtClean="0">
                <a:latin typeface="ML-TTKarthika" pitchFamily="82" charset="0"/>
              </a:rPr>
              <a:t> Fs´-Sp-¡p-I-</a:t>
            </a:r>
            <a:r>
              <a:rPr lang="en-US" sz="3100" dirty="0" err="1" smtClean="0">
                <a:latin typeface="ML-TTKarthika" pitchFamily="82" charset="0"/>
              </a:rPr>
              <a:t>bm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bn</a:t>
            </a:r>
            <a:r>
              <a:rPr lang="en-US" sz="3100" dirty="0" smtClean="0">
                <a:latin typeface="ML-TTKarthika" pitchFamily="82" charset="0"/>
              </a:rPr>
              <a:t>-cp-¶p.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en-US" sz="3100" dirty="0" smtClean="0">
                <a:latin typeface="ML-TTKarthika" pitchFamily="82" charset="0"/>
              </a:rPr>
              <a:t>F\</a:t>
            </a:r>
            <a:r>
              <a:rPr lang="en-US" sz="3100" dirty="0" err="1" smtClean="0">
                <a:latin typeface="ML-TTKarthika" pitchFamily="82" charset="0"/>
              </a:rPr>
              <a:t>n¡v</a:t>
            </a:r>
            <a:r>
              <a:rPr lang="en-US" sz="3100" dirty="0" smtClean="0">
                <a:latin typeface="ML-TTKarthika" pitchFamily="82" charset="0"/>
              </a:rPr>
              <a:t> \</a:t>
            </a:r>
            <a:r>
              <a:rPr lang="en-US" sz="3100" dirty="0" err="1" smtClean="0">
                <a:latin typeface="ML-TTKarthika" pitchFamily="82" charset="0"/>
              </a:rPr>
              <a:t>nsâ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DuWv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th</a:t>
            </a:r>
            <a:r>
              <a:rPr lang="en-US" sz="3100" dirty="0" smtClean="0">
                <a:latin typeface="ML-TTKarthika" pitchFamily="82" charset="0"/>
              </a:rPr>
              <a:t>­. 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100" dirty="0" err="1" smtClean="0">
                <a:latin typeface="ML-TTKarthika" pitchFamily="82" charset="0"/>
              </a:rPr>
              <a:t>DuWv</a:t>
            </a:r>
            <a:r>
              <a:rPr lang="en-US" sz="3100" dirty="0" smtClean="0">
                <a:latin typeface="ML-TTKarthika" pitchFamily="82" charset="0"/>
              </a:rPr>
              <a:t> Ct¸mÄ sdUn-bmIpw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/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3600" b="1" dirty="0" smtClean="0">
                <a:latin typeface="ML-TTKarthika" pitchFamily="82" charset="0"/>
              </a:rPr>
              <a:t>3</a:t>
            </a:r>
            <a:r>
              <a:rPr lang="en-US" sz="7300" b="1" dirty="0" smtClean="0">
                <a:latin typeface="ML-TTKarthika" pitchFamily="82" charset="0"/>
              </a:rPr>
              <a:t>.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3600" b="1" u="sng" dirty="0" smtClean="0">
                <a:latin typeface="ML-TTKarthika" pitchFamily="82" charset="0"/>
              </a:rPr>
              <a:t>`£</a:t>
            </a:r>
            <a:r>
              <a:rPr lang="en-US" sz="3600" b="1" u="sng" dirty="0" err="1" smtClean="0">
                <a:latin typeface="ML-TTKarthika" pitchFamily="82" charset="0"/>
              </a:rPr>
              <a:t>Ww</a:t>
            </a:r>
            <a:r>
              <a:rPr lang="en-US" sz="3600" b="1" u="sng" dirty="0" smtClean="0">
                <a:latin typeface="ML-TTKarthika" pitchFamily="82" charset="0"/>
              </a:rPr>
              <a:t> ka-</a:t>
            </a:r>
            <a:r>
              <a:rPr lang="en-US" sz="3600" b="1" u="sng" dirty="0" err="1" smtClean="0">
                <a:latin typeface="ML-TTKarthika" pitchFamily="82" charset="0"/>
              </a:rPr>
              <a:t>b¯p</a:t>
            </a:r>
            <a:r>
              <a:rPr lang="en-US" sz="3600" b="1" u="sng" dirty="0" smtClean="0">
                <a:latin typeface="ML-TTKarthika" pitchFamily="82" charset="0"/>
              </a:rPr>
              <a:t> </a:t>
            </a:r>
            <a:r>
              <a:rPr lang="en-US" sz="3600" b="1" u="sng" dirty="0" err="1" smtClean="0">
                <a:latin typeface="ML-TTKarthika" pitchFamily="82" charset="0"/>
              </a:rPr>
              <a:t>X¿m</a:t>
            </a:r>
            <a:r>
              <a:rPr lang="en-US" sz="3600" b="1" u="sng" dirty="0" smtClean="0">
                <a:latin typeface="ML-TTKarthika" pitchFamily="82" charset="0"/>
              </a:rPr>
              <a:t>-dm-¡m¯ `</a:t>
            </a:r>
            <a:r>
              <a:rPr lang="en-US" sz="3600" b="1" u="sng" dirty="0" err="1" smtClean="0">
                <a:latin typeface="ML-TTKarthika" pitchFamily="82" charset="0"/>
              </a:rPr>
              <a:t>mcy-tbmSv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 </a:t>
            </a:r>
            <a:r>
              <a:rPr lang="en-US" sz="3100" dirty="0" smtClean="0">
                <a:latin typeface="ML-TTKarthika" pitchFamily="82" charset="0"/>
              </a:rPr>
              <a:t>\o </a:t>
            </a:r>
            <a:r>
              <a:rPr lang="en-US" sz="3100" dirty="0" err="1" smtClean="0">
                <a:latin typeface="ML-TTKarthika" pitchFamily="82" charset="0"/>
              </a:rPr>
              <a:t>CXp-hsc</a:t>
            </a:r>
            <a:r>
              <a:rPr lang="en-US" sz="3100" dirty="0" smtClean="0">
                <a:latin typeface="ML-TTKarthika" pitchFamily="82" charset="0"/>
              </a:rPr>
              <a:t> Fs´-Sp-¡p-I-</a:t>
            </a:r>
            <a:r>
              <a:rPr lang="en-US" sz="3100" dirty="0" err="1" smtClean="0">
                <a:latin typeface="ML-TTKarthika" pitchFamily="82" charset="0"/>
              </a:rPr>
              <a:t>bm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bn</a:t>
            </a:r>
            <a:r>
              <a:rPr lang="en-US" sz="3100" dirty="0" smtClean="0">
                <a:latin typeface="ML-TTKarthika" pitchFamily="82" charset="0"/>
              </a:rPr>
              <a:t>-cp-¶p.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A-      </a:t>
            </a:r>
            <a:r>
              <a:rPr lang="en-US" sz="3100" dirty="0" err="1" smtClean="0">
                <a:latin typeface="ML-TTKarthika" pitchFamily="82" charset="0"/>
              </a:rPr>
              <a:t>DuWv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Ct¸mÄ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sdUn-bmIpw</a:t>
            </a:r>
            <a:r>
              <a:rPr lang="en-US" sz="3100" dirty="0" smtClean="0">
                <a:latin typeface="ML-TTKarthika" pitchFamily="82" charset="0"/>
              </a:rPr>
              <a:t> 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C -    </a:t>
            </a:r>
            <a:r>
              <a:rPr lang="en-US" sz="3100" dirty="0" smtClean="0">
                <a:latin typeface="ML-TTKarthika" pitchFamily="82" charset="0"/>
              </a:rPr>
              <a:t>F\</a:t>
            </a:r>
            <a:r>
              <a:rPr lang="en-US" sz="3100" dirty="0" err="1" smtClean="0">
                <a:latin typeface="ML-TTKarthika" pitchFamily="82" charset="0"/>
              </a:rPr>
              <a:t>n¡v</a:t>
            </a:r>
            <a:r>
              <a:rPr lang="en-US" sz="3100" dirty="0" smtClean="0">
                <a:latin typeface="ML-TTKarthika" pitchFamily="82" charset="0"/>
              </a:rPr>
              <a:t> \</a:t>
            </a:r>
            <a:r>
              <a:rPr lang="en-US" sz="3100" dirty="0" err="1" smtClean="0">
                <a:latin typeface="ML-TTKarthika" pitchFamily="82" charset="0"/>
              </a:rPr>
              <a:t>nsâ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DuWv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th</a:t>
            </a:r>
            <a:r>
              <a:rPr lang="en-US" sz="3100" dirty="0" smtClean="0">
                <a:latin typeface="ML-TTKarthika" pitchFamily="82" charset="0"/>
              </a:rPr>
              <a:t>­. 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/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>	</a:t>
            </a:r>
            <a:r>
              <a:rPr lang="en-US" sz="4000" b="1" dirty="0" smtClean="0">
                <a:latin typeface="ML-TTKarthika" pitchFamily="82" charset="0"/>
              </a:rPr>
              <a:t>4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Ip«n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Ic-bp</a:t>
            </a:r>
            <a:r>
              <a:rPr lang="en-US" sz="4000" b="1" u="sng" dirty="0" smtClean="0">
                <a:latin typeface="ML-TTKarthika" pitchFamily="82" charset="0"/>
              </a:rPr>
              <a:t>-¶p.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100" dirty="0" err="1" smtClean="0">
                <a:latin typeface="ML-TTKarthika" pitchFamily="82" charset="0"/>
              </a:rPr>
              <a:t>Ip«n-sb-´n</a:t>
            </a:r>
            <a:r>
              <a:rPr lang="en-US" sz="3100" dirty="0" smtClean="0">
                <a:latin typeface="ML-TTKarthika" pitchFamily="82" charset="0"/>
              </a:rPr>
              <a:t>\m </a:t>
            </a:r>
            <a:r>
              <a:rPr lang="en-US" sz="3100" dirty="0" err="1" smtClean="0">
                <a:latin typeface="ML-TTKarthika" pitchFamily="82" charset="0"/>
              </a:rPr>
              <a:t>Ic-bpt</a:t>
            </a:r>
            <a:r>
              <a:rPr lang="en-US" sz="3100" dirty="0" smtClean="0">
                <a:latin typeface="ML-TTKarthika" pitchFamily="82" charset="0"/>
              </a:rPr>
              <a:t>¶ 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>	 </a:t>
            </a:r>
            <a:r>
              <a:rPr lang="en-US" sz="3100" dirty="0" err="1" smtClean="0">
                <a:latin typeface="ML-TTKarthika" pitchFamily="82" charset="0"/>
              </a:rPr>
              <a:t>AXn</a:t>
            </a:r>
            <a:r>
              <a:rPr lang="en-US" sz="3100" dirty="0" smtClean="0">
                <a:latin typeface="ML-TTKarthika" pitchFamily="82" charset="0"/>
              </a:rPr>
              <a:t>\v </a:t>
            </a:r>
            <a:r>
              <a:rPr lang="en-US" sz="3100" dirty="0" err="1" smtClean="0">
                <a:latin typeface="ML-TTKarthika" pitchFamily="82" charset="0"/>
              </a:rPr>
              <a:t>Ic-bmt</a:t>
            </a:r>
            <a:r>
              <a:rPr lang="en-US" sz="3100" dirty="0" smtClean="0">
                <a:latin typeface="ML-TTKarthika" pitchFamily="82" charset="0"/>
              </a:rPr>
              <a:t>\ t\c-</a:t>
            </a:r>
            <a:r>
              <a:rPr lang="en-US" sz="3100" dirty="0" err="1" smtClean="0">
                <a:latin typeface="ML-TTKarthika" pitchFamily="82" charset="0"/>
              </a:rPr>
              <a:t>apÅq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	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CXn</a:t>
            </a:r>
            <a:r>
              <a:rPr lang="en-US" sz="3100" dirty="0" smtClean="0">
                <a:latin typeface="ML-TTKarthika" pitchFamily="82" charset="0"/>
              </a:rPr>
              <a:t>-s\-</a:t>
            </a:r>
            <a:r>
              <a:rPr lang="en-US" sz="3100" dirty="0" err="1" smtClean="0">
                <a:latin typeface="ML-TTKarthika" pitchFamily="82" charset="0"/>
              </a:rPr>
              <a:t>s¡m­p</a:t>
            </a:r>
            <a:r>
              <a:rPr lang="en-US" sz="3100" dirty="0" smtClean="0">
                <a:latin typeface="ML-TTKarthika" pitchFamily="82" charset="0"/>
              </a:rPr>
              <a:t> Rm³ </a:t>
            </a:r>
            <a:r>
              <a:rPr lang="en-US" sz="3100" dirty="0" err="1" smtClean="0">
                <a:latin typeface="ML-TTKarthika" pitchFamily="82" charset="0"/>
              </a:rPr>
              <a:t>aSp</a:t>
            </a:r>
            <a:r>
              <a:rPr lang="en-US" sz="3100" dirty="0" smtClean="0">
                <a:latin typeface="ML-TTKarthika" pitchFamily="82" charset="0"/>
              </a:rPr>
              <a:t>-¯p.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4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Ip«n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Ic</a:t>
            </a:r>
            <a:r>
              <a:rPr lang="en-US" sz="4000" b="1" u="sng" dirty="0" smtClean="0">
                <a:latin typeface="ML-TTKarthika" pitchFamily="82" charset="0"/>
              </a:rPr>
              <a:t>-</a:t>
            </a:r>
            <a:r>
              <a:rPr lang="en-US" sz="4000" b="1" u="sng" dirty="0" err="1" smtClean="0">
                <a:latin typeface="ML-TTKarthika" pitchFamily="82" charset="0"/>
              </a:rPr>
              <a:t>bp</a:t>
            </a:r>
            <a:r>
              <a:rPr lang="en-US" sz="4000" b="1" u="sng" dirty="0" smtClean="0">
                <a:latin typeface="ML-TTKarthika" pitchFamily="82" charset="0"/>
              </a:rPr>
              <a:t>-¶p.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err="1" smtClean="0">
                <a:latin typeface="ML-TTKarthika" pitchFamily="82" charset="0"/>
              </a:rPr>
              <a:t>AXn</a:t>
            </a:r>
            <a:r>
              <a:rPr lang="en-US" sz="3100" dirty="0" smtClean="0">
                <a:latin typeface="ML-TTKarthika" pitchFamily="82" charset="0"/>
              </a:rPr>
              <a:t>\v </a:t>
            </a:r>
            <a:r>
              <a:rPr lang="en-US" sz="3100" dirty="0" err="1" smtClean="0">
                <a:latin typeface="ML-TTKarthika" pitchFamily="82" charset="0"/>
              </a:rPr>
              <a:t>Ic-bmt</a:t>
            </a:r>
            <a:r>
              <a:rPr lang="en-US" sz="3100" dirty="0" smtClean="0">
                <a:latin typeface="ML-TTKarthika" pitchFamily="82" charset="0"/>
              </a:rPr>
              <a:t>\ t\c-</a:t>
            </a:r>
            <a:r>
              <a:rPr lang="en-US" sz="3100" dirty="0" err="1" smtClean="0">
                <a:latin typeface="ML-TTKarthika" pitchFamily="82" charset="0"/>
              </a:rPr>
              <a:t>apÅq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</a:t>
            </a:r>
            <a:r>
              <a:rPr lang="en-US" sz="3100" dirty="0" err="1" smtClean="0">
                <a:latin typeface="ML-TTKarthika" pitchFamily="82" charset="0"/>
              </a:rPr>
              <a:t>Ip«n-sb-´n</a:t>
            </a:r>
            <a:r>
              <a:rPr lang="en-US" sz="3100" dirty="0" smtClean="0">
                <a:latin typeface="ML-TTKarthika" pitchFamily="82" charset="0"/>
              </a:rPr>
              <a:t>\m </a:t>
            </a:r>
            <a:r>
              <a:rPr lang="en-US" sz="3100" dirty="0" err="1" smtClean="0">
                <a:latin typeface="ML-TTKarthika" pitchFamily="82" charset="0"/>
              </a:rPr>
              <a:t>Ic-bpt</a:t>
            </a:r>
            <a:r>
              <a:rPr lang="en-US" sz="3100" dirty="0" smtClean="0">
                <a:latin typeface="ML-TTKarthika" pitchFamily="82" charset="0"/>
              </a:rPr>
              <a:t>¶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</a:t>
            </a:r>
            <a:r>
              <a:rPr lang="en-US" sz="3100" dirty="0" err="1" smtClean="0">
                <a:latin typeface="ML-TTKarthika" pitchFamily="82" charset="0"/>
              </a:rPr>
              <a:t>CXn</a:t>
            </a:r>
            <a:r>
              <a:rPr lang="en-US" sz="3100" dirty="0" smtClean="0">
                <a:latin typeface="ML-TTKarthika" pitchFamily="82" charset="0"/>
              </a:rPr>
              <a:t>-s\-</a:t>
            </a:r>
            <a:r>
              <a:rPr lang="en-US" sz="3100" dirty="0" err="1" smtClean="0">
                <a:latin typeface="ML-TTKarthika" pitchFamily="82" charset="0"/>
              </a:rPr>
              <a:t>s¡m­p</a:t>
            </a:r>
            <a:r>
              <a:rPr lang="en-US" sz="3100" dirty="0" smtClean="0">
                <a:latin typeface="ML-TTKarthika" pitchFamily="82" charset="0"/>
              </a:rPr>
              <a:t> Rm³ </a:t>
            </a:r>
            <a:r>
              <a:rPr lang="en-US" sz="3100" dirty="0" err="1" smtClean="0">
                <a:latin typeface="ML-TTKarthika" pitchFamily="82" charset="0"/>
              </a:rPr>
              <a:t>aSp</a:t>
            </a:r>
            <a:r>
              <a:rPr lang="en-US" sz="3100" dirty="0" smtClean="0">
                <a:latin typeface="ML-TTKarthika" pitchFamily="82" charset="0"/>
              </a:rPr>
              <a:t>-¯p.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5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Ubdn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ImWp</a:t>
            </a:r>
            <a:r>
              <a:rPr lang="en-US" sz="4000" b="1" u="sng" dirty="0" smtClean="0">
                <a:latin typeface="ML-TTKarthika" pitchFamily="82" charset="0"/>
              </a:rPr>
              <a:t>-¶</a:t>
            </a:r>
            <a:r>
              <a:rPr lang="en-US" sz="4000" b="1" u="sng" dirty="0" err="1" smtClean="0">
                <a:latin typeface="ML-TTKarthika" pitchFamily="82" charset="0"/>
              </a:rPr>
              <a:t>nÃ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3100" dirty="0" err="1" smtClean="0">
                <a:latin typeface="ML-TTKarthika" pitchFamily="82" charset="0"/>
              </a:rPr>
              <a:t>Fsâ</a:t>
            </a:r>
            <a:r>
              <a:rPr lang="en-US" sz="3100" dirty="0" smtClean="0">
                <a:latin typeface="ML-TTKarthika" pitchFamily="82" charset="0"/>
              </a:rPr>
              <a:t> `K-</a:t>
            </a:r>
            <a:r>
              <a:rPr lang="en-US" sz="3100" dirty="0" err="1" smtClean="0">
                <a:latin typeface="ML-TTKarthika" pitchFamily="82" charset="0"/>
              </a:rPr>
              <a:t>hmt</a:t>
            </a:r>
            <a:r>
              <a:rPr lang="en-US" sz="3100" dirty="0" smtClean="0">
                <a:latin typeface="ML-TTKarthika" pitchFamily="82" charset="0"/>
              </a:rPr>
              <a:t>\ B </a:t>
            </a:r>
            <a:r>
              <a:rPr lang="en-US" sz="3100" dirty="0" err="1" smtClean="0">
                <a:latin typeface="ML-TTKarthika" pitchFamily="82" charset="0"/>
              </a:rPr>
              <a:t>Ubdn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Fhn-sSt¸mbn</a:t>
            </a:r>
            <a:r>
              <a:rPr lang="en-US" sz="3100" dirty="0" smtClean="0">
                <a:latin typeface="ML-TTKarthika" pitchFamily="82" charset="0"/>
              </a:rPr>
              <a:t> 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>	</a:t>
            </a:r>
            <a:r>
              <a:rPr lang="en-US" sz="3100" dirty="0" err="1" smtClean="0">
                <a:latin typeface="ML-TTKarthika" pitchFamily="82" charset="0"/>
              </a:rPr>
              <a:t>Hcp</a:t>
            </a:r>
            <a:r>
              <a:rPr lang="en-US" sz="3100" dirty="0" smtClean="0">
                <a:latin typeface="ML-TTKarthika" pitchFamily="82" charset="0"/>
              </a:rPr>
              <a:t> km[\w </a:t>
            </a:r>
            <a:r>
              <a:rPr lang="en-US" sz="3100" dirty="0" err="1" smtClean="0">
                <a:latin typeface="ML-TTKarthika" pitchFamily="82" charset="0"/>
              </a:rPr>
              <a:t>h¨n</a:t>
            </a:r>
            <a:r>
              <a:rPr lang="en-US" sz="3100" dirty="0" smtClean="0">
                <a:latin typeface="ML-TTKarthika" pitchFamily="82" charset="0"/>
              </a:rPr>
              <a:t>-S-¯n-</a:t>
            </a:r>
            <a:r>
              <a:rPr lang="en-US" sz="3100" dirty="0" err="1" smtClean="0">
                <a:latin typeface="ML-TTKarthika" pitchFamily="82" charset="0"/>
              </a:rPr>
              <a:t>cn</a:t>
            </a:r>
            <a:r>
              <a:rPr lang="en-US" sz="3100" dirty="0" smtClean="0">
                <a:latin typeface="ML-TTKarthika" pitchFamily="82" charset="0"/>
              </a:rPr>
              <a:t>-¡</a:t>
            </a:r>
            <a:r>
              <a:rPr lang="en-US" sz="3100" dirty="0" err="1" smtClean="0">
                <a:latin typeface="ML-TTKarthika" pitchFamily="82" charset="0"/>
              </a:rPr>
              <a:t>nÃ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	 </a:t>
            </a:r>
            <a:r>
              <a:rPr lang="en-US" sz="3100" dirty="0" smtClean="0">
                <a:latin typeface="ML-TTKarthika" pitchFamily="82" charset="0"/>
              </a:rPr>
              <a:t>B </a:t>
            </a:r>
            <a:r>
              <a:rPr lang="en-US" sz="3100" dirty="0" err="1" smtClean="0">
                <a:latin typeface="ML-TTKarthika" pitchFamily="82" charset="0"/>
              </a:rPr>
              <a:t>Ubdn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It­m</a:t>
            </a:r>
            <a:r>
              <a:rPr lang="en-US" sz="3100" dirty="0" smtClean="0">
                <a:latin typeface="ML-TTKarthika" pitchFamily="82" charset="0"/>
              </a:rPr>
              <a:t>?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2895600"/>
            <a:ext cx="8001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7200" b="1" dirty="0" err="1" smtClean="0">
                <a:solidFill>
                  <a:srgbClr val="7030A0"/>
                </a:solidFill>
                <a:latin typeface="ML-TTKarthika" pitchFamily="82" charset="0"/>
              </a:rPr>
              <a:t>F´mWv</a:t>
            </a:r>
            <a:r>
              <a:rPr lang="en-US" sz="7200" b="1" dirty="0" smtClean="0">
                <a:solidFill>
                  <a:srgbClr val="7030A0"/>
                </a:solidFill>
                <a:latin typeface="ML-TTKarthika" pitchFamily="82" charset="0"/>
              </a:rPr>
              <a:t> Cu Rm³?</a:t>
            </a:r>
            <a:endParaRPr lang="en-US" sz="7200" b="1" dirty="0">
              <a:solidFill>
                <a:srgbClr val="7030A0"/>
              </a:solidFill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5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Ubdn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ImWp</a:t>
            </a:r>
            <a:r>
              <a:rPr lang="en-US" sz="4000" b="1" u="sng" dirty="0" smtClean="0">
                <a:latin typeface="ML-TTKarthika" pitchFamily="82" charset="0"/>
              </a:rPr>
              <a:t>-¶</a:t>
            </a:r>
            <a:r>
              <a:rPr lang="en-US" sz="4000" b="1" u="sng" dirty="0" err="1" smtClean="0">
                <a:latin typeface="ML-TTKarthika" pitchFamily="82" charset="0"/>
              </a:rPr>
              <a:t>nÃ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err="1" smtClean="0">
                <a:latin typeface="ML-TTKarthika" pitchFamily="82" charset="0"/>
              </a:rPr>
              <a:t>Hcp</a:t>
            </a:r>
            <a:r>
              <a:rPr lang="en-US" sz="3100" dirty="0" smtClean="0">
                <a:latin typeface="ML-TTKarthika" pitchFamily="82" charset="0"/>
              </a:rPr>
              <a:t> km[\w </a:t>
            </a:r>
            <a:r>
              <a:rPr lang="en-US" sz="3100" dirty="0" err="1" smtClean="0">
                <a:latin typeface="ML-TTKarthika" pitchFamily="82" charset="0"/>
              </a:rPr>
              <a:t>h¨n</a:t>
            </a:r>
            <a:r>
              <a:rPr lang="en-US" sz="3100" dirty="0" smtClean="0">
                <a:latin typeface="ML-TTKarthika" pitchFamily="82" charset="0"/>
              </a:rPr>
              <a:t>-S-¯n-</a:t>
            </a:r>
            <a:r>
              <a:rPr lang="en-US" sz="3100" dirty="0" err="1" smtClean="0">
                <a:latin typeface="ML-TTKarthika" pitchFamily="82" charset="0"/>
              </a:rPr>
              <a:t>cn</a:t>
            </a:r>
            <a:r>
              <a:rPr lang="en-US" sz="3100" dirty="0" smtClean="0">
                <a:latin typeface="ML-TTKarthika" pitchFamily="82" charset="0"/>
              </a:rPr>
              <a:t>-¡</a:t>
            </a:r>
            <a:r>
              <a:rPr lang="en-US" sz="3100" dirty="0" err="1" smtClean="0">
                <a:latin typeface="ML-TTKarthika" pitchFamily="82" charset="0"/>
              </a:rPr>
              <a:t>nÃ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 </a:t>
            </a:r>
            <a:r>
              <a:rPr lang="en-US" sz="3100" dirty="0" smtClean="0">
                <a:latin typeface="ML-TTKarthika" pitchFamily="82" charset="0"/>
              </a:rPr>
              <a:t>B </a:t>
            </a:r>
            <a:r>
              <a:rPr lang="en-US" sz="3100" dirty="0" err="1" smtClean="0">
                <a:latin typeface="ML-TTKarthika" pitchFamily="82" charset="0"/>
              </a:rPr>
              <a:t>Ubdn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It­m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 </a:t>
            </a:r>
            <a:r>
              <a:rPr lang="en-US" sz="3100" dirty="0" err="1" smtClean="0">
                <a:latin typeface="ML-TTKarthika" pitchFamily="82" charset="0"/>
              </a:rPr>
              <a:t>Fsâ</a:t>
            </a:r>
            <a:r>
              <a:rPr lang="en-US" sz="3100" dirty="0" smtClean="0">
                <a:latin typeface="ML-TTKarthika" pitchFamily="82" charset="0"/>
              </a:rPr>
              <a:t> `K-</a:t>
            </a:r>
            <a:r>
              <a:rPr lang="en-US" sz="3100" dirty="0" err="1" smtClean="0">
                <a:latin typeface="ML-TTKarthika" pitchFamily="82" charset="0"/>
              </a:rPr>
              <a:t>hmt</a:t>
            </a:r>
            <a:r>
              <a:rPr lang="en-US" sz="3100" dirty="0" smtClean="0">
                <a:latin typeface="ML-TTKarthika" pitchFamily="82" charset="0"/>
              </a:rPr>
              <a:t>\ B </a:t>
            </a:r>
            <a:r>
              <a:rPr lang="en-US" sz="3100" dirty="0" err="1" smtClean="0">
                <a:latin typeface="ML-TTKarthika" pitchFamily="82" charset="0"/>
              </a:rPr>
              <a:t>Ubdn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Fhn-sSt¸mbn</a:t>
            </a: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6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Xma-kn¨p</a:t>
            </a:r>
            <a:r>
              <a:rPr lang="en-US" sz="4000" b="1" u="sng" dirty="0" smtClean="0">
                <a:latin typeface="ML-TTKarthika" pitchFamily="82" charset="0"/>
              </a:rPr>
              <a:t> h¶ </a:t>
            </a:r>
            <a:r>
              <a:rPr lang="en-US" sz="4000" b="1" u="sng" dirty="0" err="1" smtClean="0">
                <a:latin typeface="ML-TTKarthika" pitchFamily="82" charset="0"/>
              </a:rPr>
              <a:t>Ip«n-tbmSv</a:t>
            </a:r>
            <a:r>
              <a:rPr lang="en-US" sz="4000" b="1" u="sng" dirty="0" smtClean="0">
                <a:latin typeface="ML-TTKarthika" pitchFamily="82" charset="0"/>
              </a:rPr>
              <a:t> A²ym-]-I³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>	\o </a:t>
            </a:r>
            <a:r>
              <a:rPr lang="en-US" sz="3100" dirty="0" err="1" smtClean="0">
                <a:latin typeface="ML-TTKarthika" pitchFamily="82" charset="0"/>
              </a:rPr>
              <a:t>F´m</a:t>
            </a:r>
            <a:r>
              <a:rPr lang="en-US" sz="3100" dirty="0" smtClean="0">
                <a:latin typeface="ML-TTKarthika" pitchFamily="82" charset="0"/>
              </a:rPr>
              <a:t> C{X </a:t>
            </a:r>
            <a:r>
              <a:rPr lang="en-US" sz="3100" dirty="0" err="1" smtClean="0">
                <a:latin typeface="ML-TTKarthika" pitchFamily="82" charset="0"/>
              </a:rPr>
              <a:t>Xma-kn¨p</a:t>
            </a:r>
            <a:r>
              <a:rPr lang="en-US" sz="3100" dirty="0" smtClean="0">
                <a:latin typeface="ML-TTKarthika" pitchFamily="82" charset="0"/>
              </a:rPr>
              <a:t> t]</a:t>
            </a:r>
            <a:r>
              <a:rPr lang="en-US" sz="3100" dirty="0" err="1" smtClean="0">
                <a:latin typeface="ML-TTKarthika" pitchFamily="82" charset="0"/>
              </a:rPr>
              <a:t>mbXv</a:t>
            </a:r>
            <a:r>
              <a:rPr lang="en-US" sz="3100" dirty="0" smtClean="0">
                <a:latin typeface="ML-TTKarthika" pitchFamily="82" charset="0"/>
              </a:rPr>
              <a:t>. 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>	\o </a:t>
            </a:r>
            <a:r>
              <a:rPr lang="en-US" sz="3100" dirty="0" err="1" smtClean="0">
                <a:latin typeface="ML-TTKarthika" pitchFamily="82" charset="0"/>
              </a:rPr>
              <a:t>Hcp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ieyw</a:t>
            </a:r>
            <a:r>
              <a:rPr lang="en-US" sz="3100" dirty="0" smtClean="0">
                <a:latin typeface="ML-TTKarthika" pitchFamily="82" charset="0"/>
              </a:rPr>
              <a:t> Xs¶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2000" dirty="0" smtClean="0">
                <a:latin typeface="ML-TTKarthika" pitchFamily="82" charset="0"/>
              </a:rPr>
              <a:t> 	</a:t>
            </a:r>
            <a:r>
              <a:rPr lang="en-US" sz="3100" dirty="0" smtClean="0">
                <a:latin typeface="ML-TTKarthika" pitchFamily="82" charset="0"/>
              </a:rPr>
              <a:t>\o </a:t>
            </a:r>
            <a:r>
              <a:rPr lang="en-US" sz="3100" dirty="0" err="1" smtClean="0">
                <a:latin typeface="ML-TTKarthika" pitchFamily="82" charset="0"/>
              </a:rPr>
              <a:t>C¶pw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Xma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kn</a:t>
            </a:r>
            <a:r>
              <a:rPr lang="en-US" sz="3100" dirty="0" smtClean="0">
                <a:latin typeface="ML-TTKarthika" pitchFamily="82" charset="0"/>
              </a:rPr>
              <a:t>-¨</a:t>
            </a:r>
            <a:r>
              <a:rPr lang="en-US" sz="3100" dirty="0" err="1" smtClean="0">
                <a:latin typeface="ML-TTKarthika" pitchFamily="82" charset="0"/>
              </a:rPr>
              <a:t>mWp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h¶n-cn</a:t>
            </a:r>
            <a:r>
              <a:rPr lang="en-US" sz="3100" dirty="0" smtClean="0">
                <a:latin typeface="ML-TTKarthika" pitchFamily="82" charset="0"/>
              </a:rPr>
              <a:t>-¡p-¶-Xv. </a:t>
            </a:r>
            <a:r>
              <a:rPr lang="en-US" sz="3100" dirty="0" err="1" smtClean="0">
                <a:latin typeface="ML-TTKarthika" pitchFamily="82" charset="0"/>
              </a:rPr>
              <a:t>AtÃSm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6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Xma-kn¨p</a:t>
            </a:r>
            <a:r>
              <a:rPr lang="en-US" sz="4000" b="1" u="sng" dirty="0" smtClean="0">
                <a:latin typeface="ML-TTKarthika" pitchFamily="82" charset="0"/>
              </a:rPr>
              <a:t> h¶ </a:t>
            </a:r>
            <a:r>
              <a:rPr lang="en-US" sz="4000" b="1" u="sng" dirty="0" err="1" smtClean="0">
                <a:latin typeface="ML-TTKarthika" pitchFamily="82" charset="0"/>
              </a:rPr>
              <a:t>Ip«n-tbmSv</a:t>
            </a:r>
            <a:r>
              <a:rPr lang="en-US" sz="4000" b="1" u="sng" dirty="0" smtClean="0">
                <a:latin typeface="ML-TTKarthika" pitchFamily="82" charset="0"/>
              </a:rPr>
              <a:t> A²ym-]-I³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	 </a:t>
            </a:r>
            <a:r>
              <a:rPr lang="en-US" sz="3100" dirty="0" smtClean="0">
                <a:latin typeface="ML-TTKarthika" pitchFamily="82" charset="0"/>
              </a:rPr>
              <a:t>\o </a:t>
            </a:r>
            <a:r>
              <a:rPr lang="en-US" sz="3100" dirty="0" err="1" smtClean="0">
                <a:latin typeface="ML-TTKarthika" pitchFamily="82" charset="0"/>
              </a:rPr>
              <a:t>C¶pw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Xma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kn</a:t>
            </a:r>
            <a:r>
              <a:rPr lang="en-US" sz="3100" dirty="0" smtClean="0">
                <a:latin typeface="ML-TTKarthika" pitchFamily="82" charset="0"/>
              </a:rPr>
              <a:t>-¨</a:t>
            </a:r>
            <a:r>
              <a:rPr lang="en-US" sz="3100" dirty="0" err="1" smtClean="0">
                <a:latin typeface="ML-TTKarthika" pitchFamily="82" charset="0"/>
              </a:rPr>
              <a:t>mWp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h¶n-cn</a:t>
            </a:r>
            <a:r>
              <a:rPr lang="en-US" sz="3100" dirty="0" smtClean="0">
                <a:latin typeface="ML-TTKarthika" pitchFamily="82" charset="0"/>
              </a:rPr>
              <a:t>-¡p-¶-Xv. </a:t>
            </a:r>
            <a:r>
              <a:rPr lang="en-US" sz="3100" dirty="0" err="1" smtClean="0">
                <a:latin typeface="ML-TTKarthika" pitchFamily="82" charset="0"/>
              </a:rPr>
              <a:t>AtÃSm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 	 </a:t>
            </a:r>
            <a:r>
              <a:rPr lang="en-US" sz="3100" dirty="0" smtClean="0">
                <a:latin typeface="ML-TTKarthika" pitchFamily="82" charset="0"/>
              </a:rPr>
              <a:t>\o </a:t>
            </a:r>
            <a:r>
              <a:rPr lang="en-US" sz="3100" dirty="0" err="1" smtClean="0">
                <a:latin typeface="ML-TTKarthika" pitchFamily="82" charset="0"/>
              </a:rPr>
              <a:t>F´m</a:t>
            </a:r>
            <a:r>
              <a:rPr lang="en-US" sz="3100" dirty="0" smtClean="0">
                <a:latin typeface="ML-TTKarthika" pitchFamily="82" charset="0"/>
              </a:rPr>
              <a:t> C{X </a:t>
            </a:r>
            <a:r>
              <a:rPr lang="en-US" sz="3100" dirty="0" err="1" smtClean="0">
                <a:latin typeface="ML-TTKarthika" pitchFamily="82" charset="0"/>
              </a:rPr>
              <a:t>Xma-kn¨p</a:t>
            </a:r>
            <a:r>
              <a:rPr lang="en-US" sz="3100" dirty="0" smtClean="0">
                <a:latin typeface="ML-TTKarthika" pitchFamily="82" charset="0"/>
              </a:rPr>
              <a:t> t]</a:t>
            </a:r>
            <a:r>
              <a:rPr lang="en-US" sz="3100" dirty="0" err="1" smtClean="0">
                <a:latin typeface="ML-TTKarthika" pitchFamily="82" charset="0"/>
              </a:rPr>
              <a:t>mbXv</a:t>
            </a:r>
            <a:r>
              <a:rPr lang="en-US" sz="3100" dirty="0" smtClean="0">
                <a:latin typeface="ML-TTKarthika" pitchFamily="82" charset="0"/>
              </a:rPr>
              <a:t>. 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  </a:t>
            </a:r>
            <a:r>
              <a:rPr lang="en-US" sz="3100" dirty="0" smtClean="0">
                <a:latin typeface="ML-TTKarthika" pitchFamily="82" charset="0"/>
              </a:rPr>
              <a:t>\o </a:t>
            </a:r>
            <a:r>
              <a:rPr lang="en-US" sz="3100" dirty="0" err="1" smtClean="0">
                <a:latin typeface="ML-TTKarthika" pitchFamily="82" charset="0"/>
              </a:rPr>
              <a:t>Hcp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ieyw</a:t>
            </a:r>
            <a:r>
              <a:rPr lang="en-US" sz="3100" dirty="0" smtClean="0">
                <a:latin typeface="ML-TTKarthika" pitchFamily="82" charset="0"/>
              </a:rPr>
              <a:t> Xs¶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444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7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smtClean="0">
                <a:latin typeface="ML-TTKarthika" pitchFamily="82" charset="0"/>
              </a:rPr>
              <a:t>t]meo-kp-Im-c³ </a:t>
            </a:r>
            <a:r>
              <a:rPr lang="en-US" sz="4000" b="1" u="sng" dirty="0" err="1" smtClean="0">
                <a:latin typeface="ML-TTKarthika" pitchFamily="82" charset="0"/>
              </a:rPr>
              <a:t>hcp</a:t>
            </a:r>
            <a:r>
              <a:rPr lang="en-US" sz="4000" b="1" u="sng" dirty="0" smtClean="0">
                <a:latin typeface="ML-TTKarthika" pitchFamily="82" charset="0"/>
              </a:rPr>
              <a:t>-¶p.</a:t>
            </a:r>
            <a:br>
              <a:rPr lang="en-US" sz="4000" b="1" u="sng" dirty="0" smtClean="0">
                <a:latin typeface="ML-TTKarthika" pitchFamily="82" charset="0"/>
              </a:rPr>
            </a:br>
            <a:r>
              <a:rPr lang="en-US" sz="3100" b="1" u="sng" dirty="0" smtClean="0">
                <a:latin typeface="ML-TTKarthika" pitchFamily="82" charset="0"/>
              </a:rPr>
              <a:t/>
            </a:r>
            <a:br>
              <a:rPr lang="en-US" sz="3100" b="1" u="sng" dirty="0" smtClean="0">
                <a:latin typeface="ML-TTKarthika" pitchFamily="82" charset="0"/>
              </a:rPr>
            </a:br>
            <a:r>
              <a:rPr lang="en-US" sz="3100" dirty="0" err="1" smtClean="0">
                <a:latin typeface="ML-TTKarthika" pitchFamily="82" charset="0"/>
              </a:rPr>
              <a:t>cmhnse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Im¸n¡v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Imip</a:t>
            </a:r>
            <a:r>
              <a:rPr lang="en-US" sz="3100" dirty="0" smtClean="0">
                <a:latin typeface="ML-TTKarthika" pitchFamily="82" charset="0"/>
              </a:rPr>
              <a:t>-­m-¡m³ </a:t>
            </a:r>
            <a:r>
              <a:rPr lang="en-US" sz="3100" dirty="0" err="1" smtClean="0">
                <a:latin typeface="ML-TTKarthika" pitchFamily="82" charset="0"/>
              </a:rPr>
              <a:t>Cd</a:t>
            </a:r>
            <a:r>
              <a:rPr lang="en-US" sz="3100" dirty="0" smtClean="0">
                <a:latin typeface="ML-TTKarthika" pitchFamily="82" charset="0"/>
              </a:rPr>
              <a:t>-§n-</a:t>
            </a:r>
            <a:r>
              <a:rPr lang="en-US" sz="3100" dirty="0" err="1" smtClean="0">
                <a:latin typeface="ML-TTKarthika" pitchFamily="82" charset="0"/>
              </a:rPr>
              <a:t>bn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cn</a:t>
            </a:r>
            <a:r>
              <a:rPr lang="en-US" sz="3100" dirty="0" smtClean="0">
                <a:latin typeface="ML-TTKarthika" pitchFamily="82" charset="0"/>
              </a:rPr>
              <a:t>-¡p-I-</a:t>
            </a:r>
            <a:r>
              <a:rPr lang="en-US" sz="3100" dirty="0" err="1" smtClean="0">
                <a:latin typeface="ML-TTKarthika" pitchFamily="82" charset="0"/>
              </a:rPr>
              <a:t>bm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Wv</a:t>
            </a:r>
            <a:r>
              <a:rPr lang="en-US" sz="3100" dirty="0" smtClean="0">
                <a:latin typeface="ML-TTKarthika" pitchFamily="82" charset="0"/>
              </a:rPr>
              <a:t>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err="1" smtClean="0">
                <a:latin typeface="ML-TTKarthika" pitchFamily="82" charset="0"/>
              </a:rPr>
              <a:t>At¿m</a:t>
            </a:r>
            <a:r>
              <a:rPr lang="en-US" sz="3100" dirty="0" smtClean="0">
                <a:latin typeface="ML-TTKarthika" pitchFamily="82" charset="0"/>
              </a:rPr>
              <a:t> t]</a:t>
            </a:r>
            <a:r>
              <a:rPr lang="en-US" sz="3100" dirty="0" err="1" smtClean="0">
                <a:latin typeface="ML-TTKarthika" pitchFamily="82" charset="0"/>
              </a:rPr>
              <a:t>meo-kv</a:t>
            </a:r>
            <a:r>
              <a:rPr lang="en-US" sz="3100" dirty="0" smtClean="0">
                <a:latin typeface="ML-TTKarthika" pitchFamily="82" charset="0"/>
              </a:rPr>
              <a:t>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2000" dirty="0" smtClean="0">
                <a:latin typeface="ML-TTKarthika" pitchFamily="82" charset="0"/>
              </a:rPr>
              <a:t> </a:t>
            </a:r>
            <a:r>
              <a:rPr lang="en-US" sz="3100" dirty="0" smtClean="0">
                <a:latin typeface="ML-TTKarthika" pitchFamily="82" charset="0"/>
              </a:rPr>
              <a:t>C¶-</a:t>
            </a:r>
            <a:r>
              <a:rPr lang="en-US" sz="3100" dirty="0" err="1" smtClean="0">
                <a:latin typeface="ML-TTKarthika" pitchFamily="82" charset="0"/>
              </a:rPr>
              <a:t>es</a:t>
            </a:r>
            <a:r>
              <a:rPr lang="en-US" sz="3100" dirty="0" smtClean="0">
                <a:latin typeface="ML-TTKarthika" pitchFamily="82" charset="0"/>
              </a:rPr>
              <a:t>¯ </a:t>
            </a:r>
            <a:r>
              <a:rPr lang="en-US" sz="3100" dirty="0" err="1" smtClean="0">
                <a:latin typeface="ML-TTKarthika" pitchFamily="82" charset="0"/>
              </a:rPr>
              <a:t>tamj</a:t>
            </a:r>
            <a:r>
              <a:rPr lang="en-US" sz="3100" dirty="0" smtClean="0">
                <a:latin typeface="ML-TTKarthika" pitchFamily="82" charset="0"/>
              </a:rPr>
              <a:t>-W-s¯-]</a:t>
            </a:r>
            <a:r>
              <a:rPr lang="en-US" sz="3100" dirty="0" err="1" smtClean="0">
                <a:latin typeface="ML-TTKarthika" pitchFamily="82" charset="0"/>
              </a:rPr>
              <a:t>än</a:t>
            </a:r>
            <a:r>
              <a:rPr lang="en-US" sz="3100" dirty="0" smtClean="0">
                <a:latin typeface="ML-TTKarthika" pitchFamily="82" charset="0"/>
              </a:rPr>
              <a:t> At\z-</a:t>
            </a:r>
            <a:r>
              <a:rPr lang="en-US" sz="3100" dirty="0" err="1" smtClean="0">
                <a:latin typeface="ML-TTKarthika" pitchFamily="82" charset="0"/>
              </a:rPr>
              <a:t>jn</a:t>
            </a:r>
            <a:r>
              <a:rPr lang="en-US" sz="3100" dirty="0" smtClean="0">
                <a:latin typeface="ML-TTKarthika" pitchFamily="82" charset="0"/>
              </a:rPr>
              <a:t>-¡p-hm³ </a:t>
            </a:r>
            <a:r>
              <a:rPr lang="en-US" sz="3100" dirty="0" err="1" smtClean="0">
                <a:latin typeface="ML-TTKarthika" pitchFamily="82" charset="0"/>
              </a:rPr>
              <a:t>Cd</a:t>
            </a:r>
            <a:r>
              <a:rPr lang="en-US" sz="3100" dirty="0" smtClean="0">
                <a:latin typeface="ML-TTKarthika" pitchFamily="82" charset="0"/>
              </a:rPr>
              <a:t>-§n-</a:t>
            </a:r>
            <a:r>
              <a:rPr lang="en-US" sz="3100" dirty="0" err="1" smtClean="0">
                <a:latin typeface="ML-TTKarthika" pitchFamily="82" charset="0"/>
              </a:rPr>
              <a:t>bn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cn</a:t>
            </a:r>
            <a:r>
              <a:rPr lang="en-US" sz="3100" dirty="0" smtClean="0">
                <a:latin typeface="ML-TTKarthika" pitchFamily="82" charset="0"/>
              </a:rPr>
              <a:t>-¡p-I-</a:t>
            </a:r>
            <a:r>
              <a:rPr lang="en-US" sz="3100" dirty="0" err="1" smtClean="0">
                <a:latin typeface="ML-TTKarthika" pitchFamily="82" charset="0"/>
              </a:rPr>
              <a:t>bmWv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444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7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smtClean="0">
                <a:latin typeface="ML-TTKarthika" pitchFamily="82" charset="0"/>
              </a:rPr>
              <a:t>t]meo-kp-Im-c³ </a:t>
            </a:r>
            <a:r>
              <a:rPr lang="en-US" sz="4000" b="1" u="sng" dirty="0" err="1" smtClean="0">
                <a:latin typeface="ML-TTKarthika" pitchFamily="82" charset="0"/>
              </a:rPr>
              <a:t>hcp</a:t>
            </a:r>
            <a:r>
              <a:rPr lang="en-US" sz="4000" b="1" u="sng" dirty="0" smtClean="0">
                <a:latin typeface="ML-TTKarthika" pitchFamily="82" charset="0"/>
              </a:rPr>
              <a:t>-¶p.</a:t>
            </a:r>
            <a:br>
              <a:rPr lang="en-US" sz="4000" b="1" u="sng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</a:t>
            </a:r>
            <a:r>
              <a:rPr lang="en-US" sz="3100" dirty="0" err="1" smtClean="0">
                <a:latin typeface="ML-TTKarthika" pitchFamily="82" charset="0"/>
              </a:rPr>
              <a:t>cmhnse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Im¸n¡v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Imip</a:t>
            </a:r>
            <a:r>
              <a:rPr lang="en-US" sz="3100" dirty="0" smtClean="0">
                <a:latin typeface="ML-TTKarthika" pitchFamily="82" charset="0"/>
              </a:rPr>
              <a:t>-­m-¡m³ </a:t>
            </a:r>
            <a:r>
              <a:rPr lang="en-US" sz="3100" dirty="0" err="1" smtClean="0">
                <a:latin typeface="ML-TTKarthika" pitchFamily="82" charset="0"/>
              </a:rPr>
              <a:t>Cd</a:t>
            </a:r>
            <a:r>
              <a:rPr lang="en-US" sz="3100" dirty="0" smtClean="0">
                <a:latin typeface="ML-TTKarthika" pitchFamily="82" charset="0"/>
              </a:rPr>
              <a:t>-§n-</a:t>
            </a:r>
            <a:r>
              <a:rPr lang="en-US" sz="3100" dirty="0" err="1" smtClean="0">
                <a:latin typeface="ML-TTKarthika" pitchFamily="82" charset="0"/>
              </a:rPr>
              <a:t>bn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cn</a:t>
            </a:r>
            <a:r>
              <a:rPr lang="en-US" sz="3100" dirty="0" smtClean="0">
                <a:latin typeface="ML-TTKarthika" pitchFamily="82" charset="0"/>
              </a:rPr>
              <a:t>-¡p-I-</a:t>
            </a:r>
            <a:r>
              <a:rPr lang="en-US" sz="3100" dirty="0" err="1" smtClean="0">
                <a:latin typeface="ML-TTKarthika" pitchFamily="82" charset="0"/>
              </a:rPr>
              <a:t>bm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Wv</a:t>
            </a:r>
            <a:r>
              <a:rPr lang="en-US" sz="3100" dirty="0" smtClean="0">
                <a:latin typeface="ML-TTKarthika" pitchFamily="82" charset="0"/>
              </a:rPr>
              <a:t>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</a:t>
            </a:r>
            <a:r>
              <a:rPr lang="en-US" sz="3100" dirty="0" smtClean="0">
                <a:latin typeface="ML-TTKarthika" pitchFamily="82" charset="0"/>
              </a:rPr>
              <a:t>C¶-</a:t>
            </a:r>
            <a:r>
              <a:rPr lang="en-US" sz="3100" dirty="0" err="1" smtClean="0">
                <a:latin typeface="ML-TTKarthika" pitchFamily="82" charset="0"/>
              </a:rPr>
              <a:t>es</a:t>
            </a:r>
            <a:r>
              <a:rPr lang="en-US" sz="3100" dirty="0" smtClean="0">
                <a:latin typeface="ML-TTKarthika" pitchFamily="82" charset="0"/>
              </a:rPr>
              <a:t>¯ </a:t>
            </a:r>
            <a:r>
              <a:rPr lang="en-US" sz="3100" dirty="0" err="1" smtClean="0">
                <a:latin typeface="ML-TTKarthika" pitchFamily="82" charset="0"/>
              </a:rPr>
              <a:t>tamj</a:t>
            </a:r>
            <a:r>
              <a:rPr lang="en-US" sz="3100" dirty="0" smtClean="0">
                <a:latin typeface="ML-TTKarthika" pitchFamily="82" charset="0"/>
              </a:rPr>
              <a:t>-W-s¯-]</a:t>
            </a:r>
            <a:r>
              <a:rPr lang="en-US" sz="3100" dirty="0" err="1" smtClean="0">
                <a:latin typeface="ML-TTKarthika" pitchFamily="82" charset="0"/>
              </a:rPr>
              <a:t>än</a:t>
            </a:r>
            <a:r>
              <a:rPr lang="en-US" sz="3100" dirty="0" smtClean="0">
                <a:latin typeface="ML-TTKarthika" pitchFamily="82" charset="0"/>
              </a:rPr>
              <a:t> At\z-</a:t>
            </a:r>
            <a:r>
              <a:rPr lang="en-US" sz="3100" dirty="0" err="1" smtClean="0">
                <a:latin typeface="ML-TTKarthika" pitchFamily="82" charset="0"/>
              </a:rPr>
              <a:t>jn</a:t>
            </a:r>
            <a:r>
              <a:rPr lang="en-US" sz="3100" dirty="0" smtClean="0">
                <a:latin typeface="ML-TTKarthika" pitchFamily="82" charset="0"/>
              </a:rPr>
              <a:t>-¡p-hm³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>      </a:t>
            </a:r>
            <a:r>
              <a:rPr lang="en-US" sz="3100" dirty="0" err="1" smtClean="0">
                <a:latin typeface="ML-TTKarthika" pitchFamily="82" charset="0"/>
              </a:rPr>
              <a:t>Cd</a:t>
            </a:r>
            <a:r>
              <a:rPr lang="en-US" sz="3100" dirty="0" smtClean="0">
                <a:latin typeface="ML-TTKarthika" pitchFamily="82" charset="0"/>
              </a:rPr>
              <a:t>-§n-</a:t>
            </a:r>
            <a:r>
              <a:rPr lang="en-US" sz="3100" dirty="0" err="1" smtClean="0">
                <a:latin typeface="ML-TTKarthika" pitchFamily="82" charset="0"/>
              </a:rPr>
              <a:t>bn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cn</a:t>
            </a:r>
            <a:r>
              <a:rPr lang="en-US" sz="3100" dirty="0" smtClean="0">
                <a:latin typeface="ML-TTKarthika" pitchFamily="82" charset="0"/>
              </a:rPr>
              <a:t>-¡p-I-</a:t>
            </a:r>
            <a:r>
              <a:rPr lang="en-US" sz="3100" dirty="0" err="1" smtClean="0">
                <a:latin typeface="ML-TTKarthika" pitchFamily="82" charset="0"/>
              </a:rPr>
              <a:t>bmWv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</a:t>
            </a:r>
            <a:r>
              <a:rPr lang="en-US" sz="3100" dirty="0" err="1" smtClean="0">
                <a:latin typeface="ML-TTKarthika" pitchFamily="82" charset="0"/>
              </a:rPr>
              <a:t>At¿m</a:t>
            </a:r>
            <a:r>
              <a:rPr lang="en-US" sz="3100" dirty="0" smtClean="0">
                <a:latin typeface="ML-TTKarthika" pitchFamily="82" charset="0"/>
              </a:rPr>
              <a:t> t]</a:t>
            </a:r>
            <a:r>
              <a:rPr lang="en-US" sz="3100" dirty="0" err="1" smtClean="0">
                <a:latin typeface="ML-TTKarthika" pitchFamily="82" charset="0"/>
              </a:rPr>
              <a:t>meo-kv</a:t>
            </a:r>
            <a:r>
              <a:rPr lang="en-US" sz="3100" dirty="0" smtClean="0">
                <a:latin typeface="ML-TTKarthika" pitchFamily="82" charset="0"/>
              </a:rPr>
              <a:t>.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8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Bip</a:t>
            </a:r>
            <a:r>
              <a:rPr lang="en-US" sz="4000" b="1" u="sng" dirty="0" smtClean="0">
                <a:latin typeface="ML-TTKarthika" pitchFamily="82" charset="0"/>
              </a:rPr>
              <a:t>-]-{</a:t>
            </a:r>
            <a:r>
              <a:rPr lang="en-US" sz="4000" b="1" u="sng" dirty="0" err="1" smtClean="0">
                <a:latin typeface="ML-TTKarthika" pitchFamily="82" charset="0"/>
              </a:rPr>
              <a:t>Xn-bnÂ</a:t>
            </a:r>
            <a:r>
              <a:rPr lang="en-US" sz="4000" b="1" u="sng" dirty="0" smtClean="0">
                <a:latin typeface="ML-TTKarthika" pitchFamily="82" charset="0"/>
              </a:rPr>
              <a:t> \o­ </a:t>
            </a:r>
            <a:r>
              <a:rPr lang="en-US" sz="4000" b="1" u="sng" dirty="0" err="1" smtClean="0">
                <a:latin typeface="ML-TTKarthika" pitchFamily="82" charset="0"/>
              </a:rPr>
              <a:t>Iyq</a:t>
            </a:r>
            <a:r>
              <a:rPr lang="en-US" sz="4000" b="1" u="sng" dirty="0" smtClean="0">
                <a:latin typeface="ML-TTKarthika" pitchFamily="82" charset="0"/>
              </a:rPr>
              <a:t>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3100" dirty="0" smtClean="0">
                <a:latin typeface="ML-TTKarthika" pitchFamily="82" charset="0"/>
              </a:rPr>
              <a:t>Rm³ </a:t>
            </a:r>
            <a:r>
              <a:rPr lang="en-US" sz="3100" dirty="0" err="1" smtClean="0">
                <a:latin typeface="ML-TTKarthika" pitchFamily="82" charset="0"/>
              </a:rPr>
              <a:t>aSp</a:t>
            </a:r>
            <a:r>
              <a:rPr lang="en-US" sz="3100" dirty="0" smtClean="0">
                <a:latin typeface="ML-TTKarthika" pitchFamily="82" charset="0"/>
              </a:rPr>
              <a:t>-¯p.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shÅn-bmgvN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henb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Xnc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-¡m-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Wv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.</a:t>
            </a:r>
            <a:r>
              <a:rPr lang="en-US" sz="2700" dirty="0" smtClean="0">
                <a:latin typeface="ML-TTKarthika" pitchFamily="82" charset="0"/>
              </a:rPr>
              <a:t/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	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shdpw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]</a:t>
            </a:r>
            <a:r>
              <a:rPr lang="en-US" sz="3100" dirty="0" smtClean="0">
                <a:latin typeface="ML-TTKarthika" pitchFamily="82" charset="0"/>
              </a:rPr>
              <a:t>¨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sh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-Å-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amWv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ChnsS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tImcn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-¯-cp-¶Xv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8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Bip</a:t>
            </a:r>
            <a:r>
              <a:rPr lang="en-US" sz="4000" b="1" u="sng" dirty="0" smtClean="0">
                <a:latin typeface="ML-TTKarthika" pitchFamily="82" charset="0"/>
              </a:rPr>
              <a:t>-]-{</a:t>
            </a:r>
            <a:r>
              <a:rPr lang="en-US" sz="4000" b="1" u="sng" dirty="0" err="1" smtClean="0">
                <a:latin typeface="ML-TTKarthika" pitchFamily="82" charset="0"/>
              </a:rPr>
              <a:t>Xn-bnÂ</a:t>
            </a:r>
            <a:r>
              <a:rPr lang="en-US" sz="4000" b="1" u="sng" dirty="0" smtClean="0">
                <a:latin typeface="ML-TTKarthika" pitchFamily="82" charset="0"/>
              </a:rPr>
              <a:t> \o­ </a:t>
            </a:r>
            <a:r>
              <a:rPr lang="en-US" sz="4000" b="1" u="sng" dirty="0" err="1" smtClean="0">
                <a:latin typeface="ML-TTKarthika" pitchFamily="82" charset="0"/>
              </a:rPr>
              <a:t>Iyq</a:t>
            </a:r>
            <a:r>
              <a:rPr lang="en-US" sz="4000" b="1" u="sng" dirty="0" smtClean="0">
                <a:latin typeface="ML-TTKarthika" pitchFamily="82" charset="0"/>
              </a:rPr>
              <a:t>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shdpw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]</a:t>
            </a:r>
            <a:r>
              <a:rPr lang="en-US" sz="3100" dirty="0" smtClean="0">
                <a:latin typeface="ML-TTKarthika" pitchFamily="82" charset="0"/>
              </a:rPr>
              <a:t>¨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sh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-Å-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amWv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ChnsS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tImcn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-¯-cp-¶Xv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shÅn-bmgvN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henb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Xnc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-¡m-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Wv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	</a:t>
            </a:r>
            <a:r>
              <a:rPr lang="en-US" sz="3100" dirty="0" smtClean="0">
                <a:latin typeface="ML-TTKarthika" pitchFamily="82" charset="0"/>
              </a:rPr>
              <a:t>Rm³ </a:t>
            </a:r>
            <a:r>
              <a:rPr lang="en-US" sz="3100" dirty="0" err="1" smtClean="0">
                <a:latin typeface="ML-TTKarthika" pitchFamily="82" charset="0"/>
              </a:rPr>
              <a:t>aSp</a:t>
            </a:r>
            <a:r>
              <a:rPr lang="en-US" sz="3100" dirty="0" smtClean="0">
                <a:latin typeface="ML-TTKarthika" pitchFamily="82" charset="0"/>
              </a:rPr>
              <a:t>-¯p.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dirty="0" smtClean="0">
                <a:solidFill>
                  <a:srgbClr val="FF0000"/>
                </a:solidFill>
                <a:latin typeface="ML-TTKarthika" pitchFamily="82" charset="0"/>
              </a:rPr>
              <a:t>{]</a:t>
            </a:r>
            <a:r>
              <a:rPr lang="en-US" dirty="0" err="1" smtClean="0">
                <a:solidFill>
                  <a:srgbClr val="FF0000"/>
                </a:solidFill>
                <a:latin typeface="ML-TTKarthika" pitchFamily="82" charset="0"/>
              </a:rPr>
              <a:t>hÀ</a:t>
            </a:r>
            <a:r>
              <a:rPr lang="en-US" dirty="0" smtClean="0">
                <a:solidFill>
                  <a:srgbClr val="FF0000"/>
                </a:solidFill>
                <a:latin typeface="ML-TTKarthika" pitchFamily="82" charset="0"/>
              </a:rPr>
              <a:t>¯-\m-[n-</a:t>
            </a:r>
            <a:r>
              <a:rPr lang="en-US" dirty="0" err="1" smtClean="0">
                <a:solidFill>
                  <a:srgbClr val="FF0000"/>
                </a:solidFill>
                <a:latin typeface="ML-TTKarthika" pitchFamily="82" charset="0"/>
              </a:rPr>
              <a:t>jvTnX</a:t>
            </a:r>
            <a:r>
              <a:rPr lang="en-US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ML-TTKarthika" pitchFamily="82" charset="0"/>
              </a:rPr>
              <a:t>hni</a:t>
            </a:r>
            <a:r>
              <a:rPr lang="en-US" dirty="0" smtClean="0">
                <a:solidFill>
                  <a:srgbClr val="FF0000"/>
                </a:solidFill>
                <a:latin typeface="ML-TTKarthika" pitchFamily="82" charset="0"/>
              </a:rPr>
              <a:t>-I-e\w</a:t>
            </a:r>
            <a:br>
              <a:rPr lang="en-US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2400" dirty="0" smtClean="0">
                <a:solidFill>
                  <a:srgbClr val="FF0000"/>
                </a:solidFill>
              </a:rPr>
              <a:t>FUNCTIONAL  ANALYSIS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3058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sz="18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	</a:t>
            </a: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solidFill>
                <a:srgbClr val="FF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ML-TTKarthika" pitchFamily="82" charset="0"/>
              </a:rPr>
              <a:t>    	IÀ¡-</a:t>
            </a:r>
            <a:r>
              <a:rPr lang="en-US" sz="2800" dirty="0" err="1" smtClean="0">
                <a:solidFill>
                  <a:srgbClr val="FF0000"/>
                </a:solidFill>
                <a:latin typeface="ML-TTKarthika" pitchFamily="82" charset="0"/>
              </a:rPr>
              <a:t>i-`mhw</a:t>
            </a:r>
            <a:r>
              <a:rPr lang="en-US" sz="28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</a:p>
          <a:p>
            <a:pPr>
              <a:buNone/>
            </a:pPr>
            <a:r>
              <a:rPr lang="en-US" sz="2000" i="1" dirty="0" smtClean="0">
                <a:solidFill>
                  <a:srgbClr val="7030A0"/>
                </a:solidFill>
              </a:rPr>
              <a:t>		(Critical Parent)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7030A0"/>
                </a:solidFill>
              </a:rPr>
              <a:t>							 </a:t>
            </a:r>
            <a: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  <a:t>t]</a:t>
            </a:r>
            <a:r>
              <a:rPr lang="en-US" sz="2400" dirty="0" err="1" smtClean="0">
                <a:solidFill>
                  <a:srgbClr val="FF0000"/>
                </a:solidFill>
                <a:latin typeface="ML-TTKarthika" pitchFamily="82" charset="0"/>
              </a:rPr>
              <a:t>mäp</a:t>
            </a:r>
            <a: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  <a:t>¶ `</a:t>
            </a:r>
            <a:r>
              <a:rPr lang="en-US" sz="2400" dirty="0" err="1" smtClean="0">
                <a:solidFill>
                  <a:srgbClr val="FF0000"/>
                </a:solidFill>
                <a:latin typeface="ML-TTKarthika" pitchFamily="82" charset="0"/>
              </a:rPr>
              <a:t>mhw</a:t>
            </a:r>
            <a:endParaRPr lang="en-US" sz="2400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i="1" dirty="0" smtClean="0">
                <a:solidFill>
                  <a:srgbClr val="7030A0"/>
                </a:solidFill>
              </a:rPr>
              <a:t>						</a:t>
            </a:r>
            <a:r>
              <a:rPr lang="en-US" sz="2000" i="1" dirty="0" smtClean="0">
                <a:solidFill>
                  <a:srgbClr val="7030A0"/>
                </a:solidFill>
              </a:rPr>
              <a:t>  	(Nurturing Parent)</a:t>
            </a: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ML-TTKarthika" pitchFamily="82" charset="0"/>
              </a:rPr>
              <a:t>					</a:t>
            </a:r>
            <a:endParaRPr lang="en-US" sz="2800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400" i="1" dirty="0" smtClean="0">
              <a:solidFill>
                <a:srgbClr val="7030A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429000" y="2438400"/>
            <a:ext cx="2172494" cy="2362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CP</a:t>
            </a:r>
            <a:r>
              <a:rPr lang="en-US" sz="2000" b="1" dirty="0" smtClean="0">
                <a:solidFill>
                  <a:schemeClr val="tx1"/>
                </a:solidFill>
              </a:rPr>
              <a:t>     </a:t>
            </a:r>
            <a:r>
              <a:rPr lang="en-US" sz="3200" b="1" dirty="0" smtClean="0">
                <a:solidFill>
                  <a:schemeClr val="tx1"/>
                </a:solidFill>
              </a:rPr>
              <a:t>NP        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4" idx="0"/>
            <a:endCxn id="4" idx="4"/>
          </p:cNvCxnSpPr>
          <p:nvPr/>
        </p:nvCxnSpPr>
        <p:spPr>
          <a:xfrm rot="16200000" flipH="1">
            <a:off x="3334147" y="3619500"/>
            <a:ext cx="2362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6962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sz="18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														</a:t>
            </a:r>
            <a:r>
              <a:rPr lang="en-US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ML-TTKarthika" pitchFamily="82" charset="0"/>
              </a:rPr>
              <a:t>						</a:t>
            </a:r>
            <a:r>
              <a:rPr lang="en-US" dirty="0" err="1" smtClean="0">
                <a:solidFill>
                  <a:srgbClr val="FF0000"/>
                </a:solidFill>
                <a:latin typeface="ML-TTKarthika" pitchFamily="82" charset="0"/>
              </a:rPr>
              <a:t>inip-`mhw</a:t>
            </a:r>
            <a:endParaRPr lang="en-US" dirty="0" smtClean="0"/>
          </a:p>
        </p:txBody>
      </p:sp>
      <p:sp>
        <p:nvSpPr>
          <p:cNvPr id="6" name="Oval 5"/>
          <p:cNvSpPr/>
          <p:nvPr/>
        </p:nvSpPr>
        <p:spPr>
          <a:xfrm>
            <a:off x="2971800" y="1828800"/>
            <a:ext cx="2209800" cy="2667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ML-TTKarthika" pitchFamily="82" charset="0"/>
              </a:rPr>
              <a:t>{]</a:t>
            </a:r>
            <a:r>
              <a:rPr lang="en-US" sz="3600" b="1" dirty="0" err="1" smtClean="0">
                <a:solidFill>
                  <a:srgbClr val="00B050"/>
                </a:solidFill>
                <a:latin typeface="ML-TTKarthika" pitchFamily="82" charset="0"/>
              </a:rPr>
              <a:t>hÀ</a:t>
            </a:r>
            <a:r>
              <a:rPr lang="en-US" sz="3600" b="1" dirty="0" smtClean="0">
                <a:solidFill>
                  <a:srgbClr val="00B050"/>
                </a:solidFill>
                <a:latin typeface="ML-TTKarthika" pitchFamily="82" charset="0"/>
              </a:rPr>
              <a:t>¯-\m-[n-</a:t>
            </a:r>
            <a:r>
              <a:rPr lang="en-US" sz="3600" b="1" dirty="0" err="1" smtClean="0">
                <a:solidFill>
                  <a:srgbClr val="00B050"/>
                </a:solidFill>
                <a:latin typeface="ML-TTKarthika" pitchFamily="82" charset="0"/>
              </a:rPr>
              <a:t>jvTnX</a:t>
            </a:r>
            <a:r>
              <a:rPr lang="en-US" sz="36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ML-TTKarthika" pitchFamily="82" charset="0"/>
              </a:rPr>
              <a:t>hni</a:t>
            </a:r>
            <a:r>
              <a:rPr lang="en-US" sz="3600" b="1" dirty="0" smtClean="0">
                <a:solidFill>
                  <a:srgbClr val="00B050"/>
                </a:solidFill>
                <a:latin typeface="ML-TTKarthika" pitchFamily="82" charset="0"/>
              </a:rPr>
              <a:t>-I-e\w</a:t>
            </a:r>
            <a:br>
              <a:rPr lang="en-US" sz="3600" b="1" dirty="0" smtClean="0">
                <a:solidFill>
                  <a:srgbClr val="00B050"/>
                </a:solidFill>
                <a:latin typeface="ML-TTKarthika" pitchFamily="82" charset="0"/>
              </a:rPr>
            </a:br>
            <a:r>
              <a:rPr lang="en-US" sz="2400" b="1" dirty="0" smtClean="0">
                <a:solidFill>
                  <a:srgbClr val="00B050"/>
                </a:solidFill>
              </a:rPr>
              <a:t>FUNCTIONAL  ANALYSIS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57200" y="1371600"/>
            <a:ext cx="93726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sz="18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						</a:t>
            </a:r>
          </a:p>
          <a:p>
            <a:pPr>
              <a:buNone/>
            </a:pPr>
            <a:r>
              <a:rPr lang="en-US" sz="2400" dirty="0" smtClean="0"/>
              <a:t>						</a:t>
            </a:r>
            <a:r>
              <a:rPr lang="en-US" sz="2000" dirty="0" smtClean="0"/>
              <a:t>   </a:t>
            </a: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{]</a:t>
            </a:r>
            <a:r>
              <a:rPr lang="en-US" sz="2000" dirty="0" err="1" smtClean="0">
                <a:solidFill>
                  <a:srgbClr val="FF0000"/>
                </a:solidFill>
                <a:latin typeface="ML-TTKarthika" pitchFamily="82" charset="0"/>
              </a:rPr>
              <a:t>Ir</a:t>
            </a: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FF0000"/>
                </a:solidFill>
                <a:latin typeface="ML-TTKarthika" pitchFamily="82" charset="0"/>
              </a:rPr>
              <a:t>Xn</a:t>
            </a: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-Z¯ </a:t>
            </a:r>
            <a:r>
              <a:rPr lang="en-US" sz="2000" dirty="0" err="1" smtClean="0">
                <a:solidFill>
                  <a:srgbClr val="FF0000"/>
                </a:solidFill>
                <a:latin typeface="ML-TTKarthika" pitchFamily="82" charset="0"/>
              </a:rPr>
              <a:t>inip-`mhw</a:t>
            </a: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latin typeface="ML-TTKarthika" pitchFamily="82" charset="0"/>
              </a:rPr>
              <a:t>(</a:t>
            </a:r>
            <a:r>
              <a:rPr lang="en-US" sz="2000" b="1" dirty="0" smtClean="0">
                <a:solidFill>
                  <a:srgbClr val="00B050"/>
                </a:solidFill>
              </a:rPr>
              <a:t>Natural Child)</a:t>
            </a: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 		      </a:t>
            </a:r>
          </a:p>
          <a:p>
            <a:pPr>
              <a:buNone/>
            </a:pPr>
            <a:endParaRPr lang="en-US" sz="2000" dirty="0" smtClean="0">
              <a:solidFill>
                <a:srgbClr val="FF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					                 </a:t>
            </a:r>
            <a:r>
              <a:rPr lang="en-US" sz="2000" dirty="0" err="1" smtClean="0">
                <a:solidFill>
                  <a:srgbClr val="FF0000"/>
                </a:solidFill>
                <a:latin typeface="ML-TTKarthika" pitchFamily="82" charset="0"/>
              </a:rPr>
              <a:t>kq</a:t>
            </a: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{X-</a:t>
            </a:r>
            <a:r>
              <a:rPr lang="en-US" sz="2000" dirty="0" err="1" smtClean="0">
                <a:solidFill>
                  <a:srgbClr val="FF0000"/>
                </a:solidFill>
                <a:latin typeface="ML-TTKarthika" pitchFamily="82" charset="0"/>
              </a:rPr>
              <a:t>imen</a:t>
            </a: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latin typeface="ML-TTKarthika" pitchFamily="82" charset="0"/>
              </a:rPr>
              <a:t>(</a:t>
            </a:r>
            <a:r>
              <a:rPr lang="en-US" sz="2000" b="1" dirty="0" smtClean="0">
                <a:solidFill>
                  <a:srgbClr val="00B050"/>
                </a:solidFill>
              </a:rPr>
              <a:t>Little Professor)</a:t>
            </a:r>
          </a:p>
          <a:p>
            <a:pPr>
              <a:buNone/>
            </a:pPr>
            <a:endParaRPr lang="en-US" sz="2000" dirty="0" smtClean="0">
              <a:solidFill>
                <a:srgbClr val="FF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				              	      </a:t>
            </a:r>
            <a:r>
              <a:rPr lang="en-US" sz="2000" dirty="0" err="1" smtClean="0">
                <a:solidFill>
                  <a:srgbClr val="FF0000"/>
                </a:solidFill>
                <a:latin typeface="ML-TTKarthika" pitchFamily="82" charset="0"/>
              </a:rPr>
              <a:t>sacp</a:t>
            </a: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-¡</a:t>
            </a:r>
            <a:r>
              <a:rPr lang="en-US" sz="2000" dirty="0" err="1" smtClean="0">
                <a:solidFill>
                  <a:srgbClr val="FF0000"/>
                </a:solidFill>
                <a:latin typeface="ML-TTKarthika" pitchFamily="82" charset="0"/>
              </a:rPr>
              <a:t>nb</a:t>
            </a: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ML-TTKarthika" pitchFamily="82" charset="0"/>
              </a:rPr>
              <a:t>inip-`mhw</a:t>
            </a: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latin typeface="ML-TTKarthika" pitchFamily="82" charset="0"/>
              </a:rPr>
              <a:t>(</a:t>
            </a:r>
            <a:r>
              <a:rPr lang="en-US" sz="2000" b="1" dirty="0" smtClean="0">
                <a:solidFill>
                  <a:srgbClr val="00B050"/>
                </a:solidFill>
              </a:rPr>
              <a:t>Adapted Child)</a:t>
            </a:r>
            <a:endParaRPr lang="en-US" sz="2000" dirty="0" smtClean="0">
              <a:solidFill>
                <a:srgbClr val="FF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ML-TTKarthika" pitchFamily="82" charset="0"/>
              </a:rPr>
              <a:t>		  hg-¡</a:t>
            </a:r>
            <a:r>
              <a:rPr lang="en-US" sz="2000" dirty="0" err="1" smtClean="0">
                <a:solidFill>
                  <a:srgbClr val="FF0000"/>
                </a:solidFill>
                <a:latin typeface="ML-TTKarthika" pitchFamily="82" charset="0"/>
              </a:rPr>
              <a:t>mfn</a:t>
            </a:r>
            <a:endParaRPr lang="en-US" sz="20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		(Rebellious Child)</a:t>
            </a:r>
          </a:p>
        </p:txBody>
      </p:sp>
      <p:sp>
        <p:nvSpPr>
          <p:cNvPr id="5" name="Oval 4"/>
          <p:cNvSpPr/>
          <p:nvPr/>
        </p:nvSpPr>
        <p:spPr>
          <a:xfrm>
            <a:off x="1905000" y="2209800"/>
            <a:ext cx="2133600" cy="2819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NC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LP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RC    AC</a:t>
            </a:r>
            <a:endParaRPr lang="en-US" sz="40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1905000" y="3200400"/>
            <a:ext cx="2057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981200" y="4038600"/>
            <a:ext cx="1981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4"/>
          </p:cNvCxnSpPr>
          <p:nvPr/>
        </p:nvCxnSpPr>
        <p:spPr>
          <a:xfrm rot="5400000">
            <a:off x="2477294" y="4533900"/>
            <a:ext cx="989806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886200" y="2743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191000" y="3733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962400" y="4495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1981200" y="48006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{]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hÀ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¯-\m-[n-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jvTnX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hni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-I-e\w</a:t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</a:br>
            <a:r>
              <a:rPr lang="en-US" sz="2400" b="1" dirty="0" smtClean="0">
                <a:solidFill>
                  <a:srgbClr val="00B050"/>
                </a:solidFill>
              </a:rPr>
              <a:t>FUNCTIONAL    ANALYSIS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/>
      <p:bldP spid="1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219200"/>
          </a:xfrm>
        </p:spPr>
        <p:txBody>
          <a:bodyPr>
            <a:normAutofit/>
          </a:bodyPr>
          <a:lstStyle/>
          <a:p>
            <a:r>
              <a:rPr lang="en-US" sz="4900" dirty="0" err="1" smtClean="0">
                <a:solidFill>
                  <a:srgbClr val="FF3399"/>
                </a:solidFill>
                <a:latin typeface="ML-TTKarthika" pitchFamily="82" charset="0"/>
              </a:rPr>
              <a:t>hyàn</a:t>
            </a:r>
            <a:r>
              <a:rPr lang="en-US" sz="4900" dirty="0" smtClean="0">
                <a:solidFill>
                  <a:srgbClr val="FF3399"/>
                </a:solidFill>
                <a:latin typeface="ML-TTKarthika" pitchFamily="82" charset="0"/>
              </a:rPr>
              <a:t>-`m-h-§Ä</a:t>
            </a:r>
            <a:r>
              <a:rPr lang="en-US" sz="1600" dirty="0" smtClean="0">
                <a:solidFill>
                  <a:srgbClr val="FF3399"/>
                </a:solidFill>
                <a:latin typeface="ML-TTKarthika" pitchFamily="82" charset="0"/>
              </a:rPr>
              <a:t/>
            </a:r>
            <a:br>
              <a:rPr lang="en-US" sz="1600" dirty="0" smtClean="0">
                <a:solidFill>
                  <a:srgbClr val="FF3399"/>
                </a:solidFill>
                <a:latin typeface="ML-TTKarthika" pitchFamily="82" charset="0"/>
              </a:rPr>
            </a:br>
            <a:r>
              <a:rPr lang="en-US" sz="2000" b="1" dirty="0" smtClean="0">
                <a:solidFill>
                  <a:srgbClr val="00B050"/>
                </a:solidFill>
                <a:latin typeface="Arial Rounded MT Bold" pitchFamily="34" charset="0"/>
                <a:ea typeface="Cambria Math" pitchFamily="18" charset="0"/>
              </a:rPr>
              <a:t>EGO STATES</a:t>
            </a:r>
            <a:endParaRPr lang="en-US" sz="2000" b="1" dirty="0">
              <a:solidFill>
                <a:srgbClr val="00B05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620000" cy="5257800"/>
          </a:xfrm>
        </p:spPr>
        <p:txBody>
          <a:bodyPr>
            <a:normAutofit/>
          </a:bodyPr>
          <a:lstStyle/>
          <a:p>
            <a:pPr lvl="8">
              <a:lnSpc>
                <a:spcPct val="150000"/>
              </a:lnSpc>
              <a:buNone/>
            </a:pP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ML-TTKarthika" pitchFamily="82" charset="0"/>
              </a:rPr>
              <a:t>					</a:t>
            </a:r>
            <a: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  <a:t>]</a:t>
            </a:r>
            <a:r>
              <a:rPr lang="en-US" sz="2400" dirty="0" err="1" smtClean="0">
                <a:solidFill>
                  <a:srgbClr val="FF0000"/>
                </a:solidFill>
                <a:latin typeface="ML-TTKarthika" pitchFamily="82" charset="0"/>
              </a:rPr>
              <a:t>nXr`mhw</a:t>
            </a:r>
            <a: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endParaRPr lang="en-US" sz="1600" dirty="0" smtClean="0">
              <a:solidFill>
                <a:srgbClr val="FF0000"/>
              </a:solidFill>
              <a:latin typeface="ML-TTKarthika" pitchFamily="82" charset="0"/>
            </a:endParaRPr>
          </a:p>
          <a:p>
            <a:pPr>
              <a:buNone/>
            </a:pPr>
            <a:endParaRPr lang="en-US" sz="1600" dirty="0" smtClean="0">
              <a:solidFill>
                <a:srgbClr val="FF0000"/>
              </a:solidFill>
              <a:latin typeface="ML-TTKarthika" pitchFamily="82" charset="0"/>
            </a:endParaRPr>
          </a:p>
          <a:p>
            <a:pPr>
              <a:buNone/>
            </a:pPr>
            <a:endParaRPr lang="en-US" sz="1600" dirty="0" smtClean="0">
              <a:solidFill>
                <a:srgbClr val="FF0000"/>
              </a:solidFill>
              <a:latin typeface="ML-TTKarthika" pitchFamily="82" charset="0"/>
            </a:endParaRPr>
          </a:p>
          <a:p>
            <a:pPr>
              <a:buNone/>
            </a:pPr>
            <a:endParaRPr lang="en-US" sz="1600" dirty="0" smtClean="0">
              <a:solidFill>
                <a:srgbClr val="FF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ML-TTKarthika" pitchFamily="82" charset="0"/>
              </a:rPr>
              <a:t>					</a:t>
            </a:r>
            <a: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  <a:t>]</a:t>
            </a:r>
            <a:r>
              <a:rPr lang="en-US" sz="2400" dirty="0" err="1" smtClean="0">
                <a:solidFill>
                  <a:srgbClr val="FF0000"/>
                </a:solidFill>
                <a:latin typeface="ML-TTKarthika" pitchFamily="82" charset="0"/>
              </a:rPr>
              <a:t>Iz-`mhw</a:t>
            </a:r>
            <a:endParaRPr lang="en-US" sz="1600" dirty="0" smtClean="0">
              <a:solidFill>
                <a:srgbClr val="FF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  <a:t>					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ML-TTKarthika" pitchFamily="82" charset="0"/>
              </a:rPr>
              <a:t>					</a:t>
            </a:r>
            <a:r>
              <a:rPr lang="en-US" sz="2400" dirty="0" err="1" smtClean="0">
                <a:solidFill>
                  <a:srgbClr val="FF0000"/>
                </a:solidFill>
                <a:latin typeface="ML-TTKarthika" pitchFamily="82" charset="0"/>
              </a:rPr>
              <a:t>inip-`mhw</a:t>
            </a:r>
            <a:endParaRPr lang="en-US" sz="1600" dirty="0" smtClean="0">
              <a:solidFill>
                <a:srgbClr val="FF0000"/>
              </a:solidFill>
              <a:latin typeface="ML-TTKarthika" pitchFamily="82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2590800" y="1676400"/>
            <a:ext cx="1447800" cy="1447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5" name="Oval 4"/>
          <p:cNvSpPr/>
          <p:nvPr/>
        </p:nvSpPr>
        <p:spPr>
          <a:xfrm>
            <a:off x="2590800" y="3124200"/>
            <a:ext cx="15240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90800" y="4648200"/>
            <a:ext cx="1524000" cy="1600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tx1"/>
                </a:solidFill>
              </a:rPr>
              <a:t>c</a:t>
            </a:r>
            <a:endParaRPr lang="en-US" sz="8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943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						</a:t>
            </a:r>
            <a:r>
              <a:rPr lang="en-US" sz="2000" b="1" dirty="0" err="1" smtClean="0">
                <a:latin typeface="ML-TTKarthika" pitchFamily="82" charset="0"/>
              </a:rPr>
              <a:t>IÀ¡i</a:t>
            </a:r>
            <a:r>
              <a:rPr lang="en-US" sz="2000" b="1" dirty="0" smtClean="0">
                <a:latin typeface="ML-TTKarthika" pitchFamily="82" charset="0"/>
              </a:rPr>
              <a:t> `</a:t>
            </a:r>
            <a:r>
              <a:rPr lang="en-US" sz="2000" b="1" dirty="0" err="1" smtClean="0">
                <a:latin typeface="ML-TTKarthika" pitchFamily="82" charset="0"/>
              </a:rPr>
              <a:t>mhw</a:t>
            </a:r>
            <a:r>
              <a:rPr lang="en-US" sz="2000" b="1" dirty="0" smtClean="0">
                <a:latin typeface="ML-TTKarthika" pitchFamily="82" charset="0"/>
              </a:rPr>
              <a:t> </a:t>
            </a:r>
            <a:r>
              <a:rPr lang="en-US" sz="1800" dirty="0" smtClean="0">
                <a:latin typeface="ML-TTKarthika" pitchFamily="82" charset="0"/>
              </a:rPr>
              <a:t>(</a:t>
            </a:r>
            <a:r>
              <a:rPr lang="en-US" sz="1800" b="1" dirty="0" smtClean="0">
                <a:solidFill>
                  <a:srgbClr val="0000FF"/>
                </a:solidFill>
              </a:rPr>
              <a:t>Critical Parent)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</a:rPr>
              <a:t>						</a:t>
            </a:r>
            <a:r>
              <a:rPr lang="en-US" sz="2000" b="1" dirty="0" smtClean="0">
                <a:latin typeface="ML-TTKarthika" pitchFamily="82" charset="0"/>
              </a:rPr>
              <a:t>t]</a:t>
            </a:r>
            <a:r>
              <a:rPr lang="en-US" sz="2000" b="1" dirty="0" err="1" smtClean="0">
                <a:latin typeface="ML-TTKarthika" pitchFamily="82" charset="0"/>
              </a:rPr>
              <a:t>mäp</a:t>
            </a:r>
            <a:r>
              <a:rPr lang="en-US" sz="2000" b="1" dirty="0" smtClean="0">
                <a:latin typeface="ML-TTKarthika" pitchFamily="82" charset="0"/>
              </a:rPr>
              <a:t>¶ `</a:t>
            </a:r>
            <a:r>
              <a:rPr lang="en-US" sz="2000" b="1" dirty="0" err="1" smtClean="0">
                <a:latin typeface="ML-TTKarthika" pitchFamily="82" charset="0"/>
              </a:rPr>
              <a:t>mhw</a:t>
            </a:r>
            <a:r>
              <a:rPr lang="en-US" sz="1800" b="1" dirty="0" smtClean="0">
                <a:latin typeface="ML-TTKarthika" pitchFamily="82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ML-TTKarthika" pitchFamily="82" charset="0"/>
              </a:rPr>
              <a:t>(</a:t>
            </a:r>
            <a:r>
              <a:rPr lang="en-US" sz="1800" b="1" dirty="0" smtClean="0">
                <a:solidFill>
                  <a:srgbClr val="0000FF"/>
                </a:solidFill>
              </a:rPr>
              <a:t>Nurturing Parent)</a:t>
            </a:r>
          </a:p>
          <a:p>
            <a:pPr>
              <a:lnSpc>
                <a:spcPct val="150000"/>
              </a:lnSpc>
              <a:buNone/>
            </a:pPr>
            <a:endParaRPr lang="en-US" sz="24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</a:rPr>
              <a:t>				          	</a:t>
            </a:r>
            <a:r>
              <a:rPr lang="en-US" sz="2000" b="1" dirty="0" smtClean="0">
                <a:latin typeface="ML-TTKarthika" pitchFamily="82" charset="0"/>
              </a:rPr>
              <a:t>]</a:t>
            </a:r>
            <a:r>
              <a:rPr lang="en-US" sz="2000" b="1" dirty="0" err="1" smtClean="0">
                <a:latin typeface="ML-TTKarthika" pitchFamily="82" charset="0"/>
              </a:rPr>
              <a:t>Iz`mhw</a:t>
            </a:r>
            <a:r>
              <a:rPr lang="en-US" sz="2000" b="1" dirty="0" smtClean="0">
                <a:latin typeface="ML-TTKarthika" pitchFamily="82" charset="0"/>
              </a:rPr>
              <a:t>  (</a:t>
            </a:r>
            <a:r>
              <a:rPr lang="en-US" sz="1800" b="1" dirty="0" smtClean="0">
                <a:solidFill>
                  <a:srgbClr val="0000FF"/>
                </a:solidFill>
              </a:rPr>
              <a:t>Adult Ego State</a:t>
            </a:r>
            <a:r>
              <a:rPr lang="en-US" sz="1800" dirty="0" smtClean="0">
                <a:solidFill>
                  <a:srgbClr val="0000FF"/>
                </a:solidFill>
              </a:rPr>
              <a:t>.)</a:t>
            </a:r>
            <a:endParaRPr lang="en-US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en-US" sz="18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</a:rPr>
              <a:t>				               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ML-TTKarthika" pitchFamily="82" charset="0"/>
              </a:rPr>
              <a:t>						</a:t>
            </a:r>
            <a:r>
              <a:rPr lang="en-US" sz="2000" b="1" dirty="0" err="1" smtClean="0">
                <a:latin typeface="ML-TTKarthika" pitchFamily="82" charset="0"/>
              </a:rPr>
              <a:t>kzX</a:t>
            </a:r>
            <a:r>
              <a:rPr lang="en-US" sz="2000" b="1" dirty="0" smtClean="0">
                <a:latin typeface="ML-TTKarthika" pitchFamily="82" charset="0"/>
              </a:rPr>
              <a:t>{´ </a:t>
            </a:r>
            <a:r>
              <a:rPr lang="en-US" sz="2000" b="1" dirty="0" err="1" smtClean="0">
                <a:latin typeface="ML-TTKarthika" pitchFamily="82" charset="0"/>
              </a:rPr>
              <a:t>inip`mhw</a:t>
            </a:r>
            <a:r>
              <a:rPr lang="en-US" sz="2000" b="1" dirty="0" smtClean="0">
                <a:latin typeface="ML-TTKarthika" pitchFamily="82" charset="0"/>
              </a:rPr>
              <a:t> (</a:t>
            </a:r>
            <a:r>
              <a:rPr lang="en-US" sz="1800" b="1" dirty="0" smtClean="0">
                <a:solidFill>
                  <a:srgbClr val="0000FF"/>
                </a:solidFill>
              </a:rPr>
              <a:t>Natural Child)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</a:rPr>
              <a:t>				 	 	</a:t>
            </a:r>
            <a:r>
              <a:rPr lang="en-US" sz="2000" b="1" dirty="0" err="1" smtClean="0">
                <a:latin typeface="ML-TTKarthika" pitchFamily="82" charset="0"/>
              </a:rPr>
              <a:t>kq</a:t>
            </a:r>
            <a:r>
              <a:rPr lang="en-US" sz="2000" b="1" dirty="0" smtClean="0">
                <a:latin typeface="ML-TTKarthika" pitchFamily="82" charset="0"/>
              </a:rPr>
              <a:t>{X-</a:t>
            </a:r>
            <a:r>
              <a:rPr lang="en-US" sz="2000" b="1" dirty="0" err="1" smtClean="0">
                <a:latin typeface="ML-TTKarthika" pitchFamily="82" charset="0"/>
              </a:rPr>
              <a:t>imen</a:t>
            </a:r>
            <a:r>
              <a:rPr lang="en-US" sz="1800" b="1" dirty="0" smtClean="0">
                <a:latin typeface="ML-TTKarthika" pitchFamily="82" charset="0"/>
              </a:rPr>
              <a:t> (</a:t>
            </a:r>
            <a:r>
              <a:rPr lang="en-US" sz="1800" b="1" dirty="0" smtClean="0">
                <a:solidFill>
                  <a:srgbClr val="0000FF"/>
                </a:solidFill>
              </a:rPr>
              <a:t>Little Professor)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</a:rPr>
              <a:t>						</a:t>
            </a:r>
            <a:r>
              <a:rPr lang="en-US" sz="1800" b="1" dirty="0" smtClean="0">
                <a:latin typeface="ML-TTKarthika" pitchFamily="82" charset="0"/>
              </a:rPr>
              <a:t>hg-¡</a:t>
            </a:r>
            <a:r>
              <a:rPr lang="en-US" sz="1800" b="1" dirty="0" err="1" smtClean="0">
                <a:latin typeface="ML-TTKarthika" pitchFamily="82" charset="0"/>
              </a:rPr>
              <a:t>mfn</a:t>
            </a:r>
            <a:r>
              <a:rPr lang="en-US" sz="1800" b="1" dirty="0" smtClean="0">
                <a:latin typeface="ML-TTKarthika" pitchFamily="82" charset="0"/>
              </a:rPr>
              <a:t> (</a:t>
            </a:r>
            <a:r>
              <a:rPr lang="en-US" sz="1800" b="1" dirty="0" smtClean="0">
                <a:solidFill>
                  <a:srgbClr val="0000FF"/>
                </a:solidFill>
              </a:rPr>
              <a:t>Rebellious Child)			  				</a:t>
            </a:r>
            <a:r>
              <a:rPr lang="en-US" sz="1800" b="1" dirty="0" smtClean="0">
                <a:latin typeface="ML-TTKarthika" pitchFamily="82" charset="0"/>
              </a:rPr>
              <a:t>A\p-k-c-W-</a:t>
            </a:r>
            <a:r>
              <a:rPr lang="en-US" sz="1800" b="1" dirty="0" err="1" smtClean="0">
                <a:latin typeface="ML-TTKarthika" pitchFamily="82" charset="0"/>
              </a:rPr>
              <a:t>Ip«n</a:t>
            </a:r>
            <a:r>
              <a:rPr lang="en-US" sz="1800" b="1" dirty="0" smtClean="0">
                <a:latin typeface="ML-TTKarthika" pitchFamily="82" charset="0"/>
              </a:rPr>
              <a:t> (</a:t>
            </a:r>
            <a:r>
              <a:rPr lang="en-US" sz="1800" b="1" dirty="0" smtClean="0">
                <a:solidFill>
                  <a:srgbClr val="0000FF"/>
                </a:solidFill>
              </a:rPr>
              <a:t>Compliant Child)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981200" y="914400"/>
            <a:ext cx="1524000" cy="1828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CP     NP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133600" y="2743200"/>
            <a:ext cx="1371600" cy="1752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dirty="0"/>
          </a:p>
        </p:txBody>
      </p:sp>
      <p:cxnSp>
        <p:nvCxnSpPr>
          <p:cNvPr id="14" name="Straight Connector 13"/>
          <p:cNvCxnSpPr>
            <a:stCxn id="4" idx="0"/>
            <a:endCxn id="4" idx="4"/>
          </p:cNvCxnSpPr>
          <p:nvPr/>
        </p:nvCxnSpPr>
        <p:spPr>
          <a:xfrm rot="16200000" flipH="1">
            <a:off x="1828800" y="1828800"/>
            <a:ext cx="1828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981200" y="4495800"/>
            <a:ext cx="1524000" cy="1905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NC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LP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RC  CC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0800000">
            <a:off x="2057400" y="5181600"/>
            <a:ext cx="1447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1981200" y="5638800"/>
            <a:ext cx="152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8" idx="4"/>
          </p:cNvCxnSpPr>
          <p:nvPr/>
        </p:nvCxnSpPr>
        <p:spPr>
          <a:xfrm rot="5400000">
            <a:off x="2362994" y="6019006"/>
            <a:ext cx="762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14600" y="14478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52800" y="19050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352800" y="48768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505200" y="54102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514600" y="58674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24200" y="61722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505200" y="33528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{]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hÀ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¯-\m-[n-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jvTnX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 </a:t>
            </a:r>
            <a:r>
              <a:rPr lang="en-US" sz="3600" b="1" dirty="0" err="1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hni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>-I-e\w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ML-TTKarthika" pitchFamily="82" charset="0"/>
              </a:rPr>
            </a:br>
            <a:r>
              <a:rPr lang="en-US" sz="1800" b="1" dirty="0" smtClean="0">
                <a:solidFill>
                  <a:srgbClr val="00B050"/>
                </a:solidFill>
              </a:rPr>
              <a:t>FUNCTIONAL  ANALYSIS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086600" y="5029200"/>
          <a:ext cx="990600" cy="742864"/>
        </p:xfrm>
        <a:graphic>
          <a:graphicData uri="http://schemas.openxmlformats.org/presentationml/2006/ole">
            <p:oleObj spid="_x0000_s1027" name="Presentation" r:id="rId3" imgW="4373774" imgH="3281778" progId="PowerPoint.Show.12">
              <p:embed/>
            </p:oleObj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6700" dirty="0" err="1" smtClean="0">
                <a:solidFill>
                  <a:srgbClr val="FF0000"/>
                </a:solidFill>
                <a:latin typeface="ML-TTKarthika" pitchFamily="82" charset="0"/>
              </a:rPr>
              <a:t>CutKm</a:t>
            </a:r>
            <a:r>
              <a:rPr lang="en-US" sz="6700" dirty="0" smtClean="0">
                <a:solidFill>
                  <a:srgbClr val="FF0000"/>
                </a:solidFill>
                <a:latin typeface="ML-TTKarthika" pitchFamily="82" charset="0"/>
              </a:rPr>
              <a:t>{</a:t>
            </a:r>
            <a:r>
              <a:rPr lang="en-US" sz="6700" dirty="0" err="1" smtClean="0">
                <a:solidFill>
                  <a:srgbClr val="FF0000"/>
                </a:solidFill>
                <a:latin typeface="ML-TTKarthika" pitchFamily="82" charset="0"/>
              </a:rPr>
              <a:t>Kmw</a:t>
            </a:r>
            <a:r>
              <a:rPr lang="en-US" sz="8000" b="1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8000" b="1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EGO GRAM</a:t>
            </a:r>
            <a:r>
              <a:rPr lang="en-US" sz="128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12800" dirty="0" smtClean="0">
                <a:solidFill>
                  <a:srgbClr val="FF0000"/>
                </a:solidFill>
                <a:latin typeface="ML-TTKarthika" pitchFamily="82" charset="0"/>
              </a:rPr>
            </a:br>
            <a:endParaRPr lang="en-US" sz="6000" b="1" dirty="0">
              <a:solidFill>
                <a:srgbClr val="0070C0"/>
              </a:solidFill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1676400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solidFill>
                  <a:srgbClr val="0000FF"/>
                </a:solidFill>
                <a:latin typeface="ML-TTKarthika" pitchFamily="82" charset="0"/>
              </a:rPr>
              <a:t>F§ns</a:t>
            </a:r>
            <a:r>
              <a:rPr lang="en-US" sz="4800" b="1" dirty="0" smtClean="0">
                <a:solidFill>
                  <a:srgbClr val="0000FF"/>
                </a:solidFill>
                <a:latin typeface="ML-TTKarthika" pitchFamily="82" charset="0"/>
              </a:rPr>
              <a:t>\-</a:t>
            </a:r>
            <a:r>
              <a:rPr lang="en-US" sz="4800" b="1" dirty="0" err="1" smtClean="0">
                <a:solidFill>
                  <a:srgbClr val="0000FF"/>
                </a:solidFill>
                <a:latin typeface="ML-TTKarthika" pitchFamily="82" charset="0"/>
              </a:rPr>
              <a:t>sbms</a:t>
            </a:r>
            <a:r>
              <a:rPr lang="en-US" sz="4800" b="1" dirty="0" smtClean="0">
                <a:solidFill>
                  <a:srgbClr val="0000FF"/>
                </a:solidFill>
                <a:latin typeface="ML-TTKarthika" pitchFamily="82" charset="0"/>
              </a:rPr>
              <a:t>¡ </a:t>
            </a:r>
            <a:r>
              <a:rPr lang="en-US" sz="4800" b="1" dirty="0" err="1" smtClean="0">
                <a:solidFill>
                  <a:srgbClr val="0000FF"/>
                </a:solidFill>
                <a:latin typeface="ML-TTKarthika" pitchFamily="82" charset="0"/>
              </a:rPr>
              <a:t>hyàn</a:t>
            </a:r>
            <a:r>
              <a:rPr lang="en-US" sz="4800" b="1" dirty="0" smtClean="0">
                <a:solidFill>
                  <a:srgbClr val="0000FF"/>
                </a:solidFill>
                <a:latin typeface="ML-TTKarthika" pitchFamily="82" charset="0"/>
              </a:rPr>
              <a:t>-`m-h-§</a:t>
            </a:r>
            <a:r>
              <a:rPr lang="en-US" sz="4800" b="1" dirty="0" err="1" smtClean="0">
                <a:solidFill>
                  <a:srgbClr val="0000FF"/>
                </a:solidFill>
                <a:latin typeface="ML-TTKarthika" pitchFamily="82" charset="0"/>
              </a:rPr>
              <a:t>sf</a:t>
            </a:r>
            <a:r>
              <a:rPr lang="en-US" sz="4800" b="1" dirty="0" smtClean="0">
                <a:solidFill>
                  <a:srgbClr val="0000FF"/>
                </a:solidFill>
                <a:latin typeface="ML-TTKarthika" pitchFamily="82" charset="0"/>
              </a:rPr>
              <a:t> </a:t>
            </a:r>
            <a:r>
              <a:rPr lang="en-US" sz="4800" b="1" dirty="0" err="1" smtClean="0">
                <a:solidFill>
                  <a:srgbClr val="0000FF"/>
                </a:solidFill>
                <a:latin typeface="ML-TTKarthika" pitchFamily="82" charset="0"/>
              </a:rPr>
              <a:t>Xncn</a:t>
            </a:r>
            <a:r>
              <a:rPr lang="en-US" sz="4800" b="1" dirty="0" smtClean="0">
                <a:solidFill>
                  <a:srgbClr val="0000FF"/>
                </a:solidFill>
                <a:latin typeface="ML-TTKarthika" pitchFamily="82" charset="0"/>
              </a:rPr>
              <a:t>-¨-dn-bm³ km[</a:t>
            </a:r>
            <a:r>
              <a:rPr lang="en-US" sz="4800" b="1" dirty="0" err="1" smtClean="0">
                <a:solidFill>
                  <a:srgbClr val="0000FF"/>
                </a:solidFill>
                <a:latin typeface="ML-TTKarthika" pitchFamily="82" charset="0"/>
              </a:rPr>
              <a:t>n¡pw</a:t>
            </a:r>
            <a:r>
              <a:rPr lang="en-US" sz="4800" b="1" dirty="0" smtClean="0">
                <a:solidFill>
                  <a:srgbClr val="0000FF"/>
                </a:solidFill>
                <a:latin typeface="ML-TTKarthika" pitchFamily="82" charset="0"/>
              </a:rPr>
              <a:t> </a:t>
            </a:r>
            <a:r>
              <a:rPr lang="en-US" sz="2800" b="1" dirty="0" smtClean="0">
                <a:latin typeface="ML-TTKarthika" pitchFamily="82" charset="0"/>
              </a:rPr>
              <a:t/>
            </a:r>
            <a:br>
              <a:rPr lang="en-US" sz="2800" b="1" dirty="0" smtClean="0">
                <a:latin typeface="ML-TTKarthika" pitchFamily="82" charset="0"/>
              </a:rPr>
            </a:b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229600" cy="39624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latin typeface="ML-TTKarthika" pitchFamily="82" charset="0"/>
              </a:rPr>
              <a:t>kz`m-hm</a:t>
            </a:r>
            <a:r>
              <a:rPr lang="en-US" b="1" dirty="0" smtClean="0">
                <a:latin typeface="ML-TTKarthika" pitchFamily="82" charset="0"/>
              </a:rPr>
              <a:t>-[n-</a:t>
            </a:r>
            <a:r>
              <a:rPr lang="en-US" b="1" dirty="0" err="1" smtClean="0">
                <a:latin typeface="ML-TTKarthika" pitchFamily="82" charset="0"/>
              </a:rPr>
              <a:t>jvTnX</a:t>
            </a:r>
            <a:r>
              <a:rPr lang="en-US" b="1" dirty="0" smtClean="0">
                <a:latin typeface="ML-TTKarthika" pitchFamily="82" charset="0"/>
              </a:rPr>
              <a:t> \</a:t>
            </a:r>
            <a:r>
              <a:rPr lang="en-US" b="1" dirty="0" err="1" smtClean="0">
                <a:latin typeface="ML-TTKarthika" pitchFamily="82" charset="0"/>
              </a:rPr>
              <a:t>nÀ®bw</a:t>
            </a:r>
            <a:r>
              <a:rPr lang="en-US" sz="1800" b="1" dirty="0" smtClean="0">
                <a:latin typeface="ML-TTKarthika" pitchFamily="82" charset="0"/>
              </a:rPr>
              <a:t> (</a:t>
            </a:r>
            <a:r>
              <a:rPr lang="en-US" sz="1800" b="1" dirty="0" smtClean="0">
                <a:solidFill>
                  <a:srgbClr val="0000FF"/>
                </a:solidFill>
              </a:rPr>
              <a:t>Behavioral diagnosis)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latin typeface="ML-TTKarthika" pitchFamily="82" charset="0"/>
              </a:rPr>
              <a:t>kmaq-lnI</a:t>
            </a:r>
            <a:r>
              <a:rPr lang="en-US" b="1" dirty="0" smtClean="0">
                <a:latin typeface="ML-TTKarthika" pitchFamily="82" charset="0"/>
              </a:rPr>
              <a:t> \</a:t>
            </a:r>
            <a:r>
              <a:rPr lang="en-US" b="1" dirty="0" err="1" smtClean="0">
                <a:latin typeface="ML-TTKarthika" pitchFamily="82" charset="0"/>
              </a:rPr>
              <a:t>nÀ®bw</a:t>
            </a:r>
            <a:r>
              <a:rPr lang="en-US" b="1" dirty="0" smtClean="0">
                <a:latin typeface="ML-TTKarthika" pitchFamily="82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ML-TTKarthika" pitchFamily="82" charset="0"/>
              </a:rPr>
              <a:t>(</a:t>
            </a:r>
            <a:r>
              <a:rPr lang="en-US" sz="1800" b="1" dirty="0" smtClean="0">
                <a:solidFill>
                  <a:srgbClr val="0000FF"/>
                </a:solidFill>
              </a:rPr>
              <a:t>Social Diagnosis)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latin typeface="ML-TTKarthika" pitchFamily="82" charset="0"/>
              </a:rPr>
              <a:t>Ncn</a:t>
            </a:r>
            <a:r>
              <a:rPr lang="en-US" b="1" dirty="0" smtClean="0">
                <a:latin typeface="ML-TTKarthika" pitchFamily="82" charset="0"/>
              </a:rPr>
              <a:t>{X \</a:t>
            </a:r>
            <a:r>
              <a:rPr lang="en-US" b="1" dirty="0" err="1" smtClean="0">
                <a:latin typeface="ML-TTKarthika" pitchFamily="82" charset="0"/>
              </a:rPr>
              <a:t>nÀ®bw</a:t>
            </a:r>
            <a:r>
              <a:rPr lang="en-US" b="1" dirty="0" smtClean="0">
                <a:latin typeface="ML-TTKarthika" pitchFamily="82" charset="0"/>
              </a:rPr>
              <a:t>  </a:t>
            </a:r>
            <a:r>
              <a:rPr lang="en-US" sz="2400" b="1" dirty="0" smtClean="0">
                <a:solidFill>
                  <a:srgbClr val="0000FF"/>
                </a:solidFill>
                <a:latin typeface="ML-TTKarthika" pitchFamily="82" charset="0"/>
              </a:rPr>
              <a:t>(</a:t>
            </a:r>
            <a:r>
              <a:rPr lang="en-US" sz="1800" b="1" dirty="0" smtClean="0">
                <a:solidFill>
                  <a:srgbClr val="0000FF"/>
                </a:solidFill>
              </a:rPr>
              <a:t>Historical Diagnosis)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ML-TTKarthika" pitchFamily="82" charset="0"/>
              </a:rPr>
              <a:t>A\p-`-h-]-c-</a:t>
            </a:r>
            <a:r>
              <a:rPr lang="en-US" b="1" dirty="0" err="1" smtClean="0">
                <a:latin typeface="ML-TTKarthika" pitchFamily="82" charset="0"/>
              </a:rPr>
              <a:t>amb</a:t>
            </a:r>
            <a:r>
              <a:rPr lang="en-US" b="1" dirty="0" smtClean="0">
                <a:latin typeface="ML-TTKarthika" pitchFamily="82" charset="0"/>
              </a:rPr>
              <a:t> \</a:t>
            </a:r>
            <a:r>
              <a:rPr lang="en-US" b="1" dirty="0" err="1" smtClean="0">
                <a:latin typeface="ML-TTKarthika" pitchFamily="82" charset="0"/>
              </a:rPr>
              <a:t>nÀ®bw</a:t>
            </a:r>
            <a:r>
              <a:rPr lang="en-US" b="1" dirty="0" smtClean="0">
                <a:latin typeface="ML-TTKarthika" pitchFamily="82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ML-TTKarthika" pitchFamily="82" charset="0"/>
              </a:rPr>
              <a:t>(</a:t>
            </a:r>
            <a:r>
              <a:rPr lang="en-US" sz="1800" b="1" dirty="0" smtClean="0">
                <a:solidFill>
                  <a:srgbClr val="0000FF"/>
                </a:solidFill>
              </a:rPr>
              <a:t>Phenomenological Diagnosis)</a:t>
            </a:r>
            <a:endParaRPr lang="en-US" sz="1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kz`m-hm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>-[n-</a:t>
            </a:r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jvTnX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> \</a:t>
            </a:r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nÀ®bw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/>
            </a:r>
            <a:b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</a:br>
            <a:r>
              <a:rPr lang="en-US" sz="2700" b="1" dirty="0" smtClean="0">
                <a:solidFill>
                  <a:srgbClr val="0000FF"/>
                </a:solidFill>
                <a:latin typeface="ML-TTKarthika" pitchFamily="82" charset="0"/>
              </a:rPr>
              <a:t>(</a:t>
            </a:r>
            <a:r>
              <a:rPr lang="en-US" sz="2700" b="1" dirty="0" smtClean="0">
                <a:solidFill>
                  <a:srgbClr val="0000FF"/>
                </a:solidFill>
              </a:rPr>
              <a:t>Behavioral  Diagnosis)</a:t>
            </a:r>
            <a:endParaRPr lang="en-US" b="1" dirty="0" smtClean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marL="914400" indent="-914400">
              <a:lnSpc>
                <a:spcPct val="200000"/>
              </a:lnSpc>
              <a:buFont typeface="+mj-lt"/>
              <a:buAutoNum type="arabicPeriod"/>
            </a:pPr>
            <a:r>
              <a:rPr lang="en-US" b="1" dirty="0" smtClean="0">
                <a:latin typeface="ML-TTKarthika" pitchFamily="82" charset="0"/>
              </a:rPr>
              <a:t>D]-</a:t>
            </a:r>
            <a:r>
              <a:rPr lang="en-US" b="1" dirty="0" err="1" smtClean="0">
                <a:latin typeface="ML-TTKarthika" pitchFamily="82" charset="0"/>
              </a:rPr>
              <a:t>tbm</a:t>
            </a:r>
            <a:r>
              <a:rPr lang="en-US" b="1" dirty="0" smtClean="0">
                <a:latin typeface="ML-TTKarthika" pitchFamily="82" charset="0"/>
              </a:rPr>
              <a:t>-</a:t>
            </a:r>
            <a:r>
              <a:rPr lang="en-US" b="1" dirty="0" err="1" smtClean="0">
                <a:latin typeface="ML-TTKarthika" pitchFamily="82" charset="0"/>
              </a:rPr>
              <a:t>Kn</a:t>
            </a:r>
            <a:r>
              <a:rPr lang="en-US" b="1" dirty="0" smtClean="0">
                <a:latin typeface="ML-TTKarthika" pitchFamily="82" charset="0"/>
              </a:rPr>
              <a:t>-¡p¶ ]Z-§Ä  </a:t>
            </a:r>
            <a:r>
              <a:rPr lang="en-US" sz="2800" b="1" dirty="0" smtClean="0">
                <a:solidFill>
                  <a:srgbClr val="00B050"/>
                </a:solidFill>
                <a:latin typeface="ML-TTKarthika" pitchFamily="82" charset="0"/>
              </a:rPr>
              <a:t>(</a:t>
            </a:r>
            <a:r>
              <a:rPr lang="en-US" sz="2800" b="1" dirty="0" smtClean="0">
                <a:solidFill>
                  <a:srgbClr val="00B050"/>
                </a:solidFill>
              </a:rPr>
              <a:t>Words)</a:t>
            </a:r>
          </a:p>
          <a:p>
            <a:pPr marL="914400" indent="-914400">
              <a:lnSpc>
                <a:spcPct val="200000"/>
              </a:lnSpc>
              <a:buFont typeface="+mj-lt"/>
              <a:buAutoNum type="arabicPeriod"/>
            </a:pPr>
            <a:r>
              <a:rPr lang="en-US" b="1" dirty="0" err="1" smtClean="0">
                <a:latin typeface="ML-TTKarthika" pitchFamily="82" charset="0"/>
              </a:rPr>
              <a:t>i_vZ-hy-Xymkw</a:t>
            </a:r>
            <a:r>
              <a:rPr lang="en-US" b="1" dirty="0" smtClean="0">
                <a:latin typeface="ML-TTKarthika" pitchFamily="82" charset="0"/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ML-TTKarthika" pitchFamily="82" charset="0"/>
              </a:rPr>
              <a:t>(</a:t>
            </a:r>
            <a:r>
              <a:rPr lang="en-US" sz="2800" b="1" dirty="0" smtClean="0">
                <a:solidFill>
                  <a:srgbClr val="00B050"/>
                </a:solidFill>
              </a:rPr>
              <a:t>Tone of voice) </a:t>
            </a:r>
          </a:p>
          <a:p>
            <a:pPr marL="914400" indent="-914400">
              <a:lnSpc>
                <a:spcPct val="200000"/>
              </a:lnSpc>
              <a:buFont typeface="+mj-lt"/>
              <a:buAutoNum type="arabicPeriod"/>
            </a:pPr>
            <a:r>
              <a:rPr lang="en-US" b="1" dirty="0" err="1" smtClean="0">
                <a:latin typeface="ML-TTKarthika" pitchFamily="82" charset="0"/>
              </a:rPr>
              <a:t>apJ</a:t>
            </a:r>
            <a:r>
              <a:rPr lang="en-US" b="1" dirty="0" smtClean="0">
                <a:latin typeface="ML-TTKarthika" pitchFamily="82" charset="0"/>
              </a:rPr>
              <a:t>-`m-h-§Ä </a:t>
            </a:r>
            <a:r>
              <a:rPr lang="en-US" sz="2800" b="1" dirty="0" smtClean="0">
                <a:solidFill>
                  <a:srgbClr val="00B050"/>
                </a:solidFill>
                <a:latin typeface="ML-TTKarthika" pitchFamily="82" charset="0"/>
              </a:rPr>
              <a:t>(</a:t>
            </a:r>
            <a:r>
              <a:rPr lang="en-US" sz="2800" b="1" dirty="0" smtClean="0">
                <a:solidFill>
                  <a:srgbClr val="00B050"/>
                </a:solidFill>
              </a:rPr>
              <a:t>Facial Expressions)</a:t>
            </a:r>
          </a:p>
          <a:p>
            <a:pPr marL="914400" indent="-914400">
              <a:lnSpc>
                <a:spcPct val="200000"/>
              </a:lnSpc>
              <a:buFont typeface="+mj-lt"/>
              <a:buAutoNum type="arabicPeriod"/>
            </a:pPr>
            <a:r>
              <a:rPr lang="en-US" b="1" dirty="0" err="1" smtClean="0">
                <a:latin typeface="ML-TTKarthika" pitchFamily="82" charset="0"/>
              </a:rPr>
              <a:t>imco</a:t>
            </a:r>
            <a:r>
              <a:rPr lang="en-US" b="1" dirty="0" smtClean="0">
                <a:latin typeface="ML-TTKarthika" pitchFamily="82" charset="0"/>
              </a:rPr>
              <a:t>-c-</a:t>
            </a:r>
            <a:r>
              <a:rPr lang="en-US" b="1" dirty="0" err="1" smtClean="0">
                <a:latin typeface="ML-TTKarthika" pitchFamily="82" charset="0"/>
              </a:rPr>
              <a:t>nI</a:t>
            </a:r>
            <a:r>
              <a:rPr lang="en-US" b="1" dirty="0" smtClean="0">
                <a:latin typeface="ML-TTKarthika" pitchFamily="82" charset="0"/>
              </a:rPr>
              <a:t>\n-e-IÄ  </a:t>
            </a:r>
            <a:r>
              <a:rPr lang="en-US" sz="2800" b="1" dirty="0" smtClean="0">
                <a:solidFill>
                  <a:srgbClr val="00B050"/>
                </a:solidFill>
                <a:latin typeface="ML-TTKarthika" pitchFamily="82" charset="0"/>
              </a:rPr>
              <a:t>(</a:t>
            </a:r>
            <a:r>
              <a:rPr lang="en-US" sz="2800" b="1" dirty="0" smtClean="0">
                <a:solidFill>
                  <a:srgbClr val="00B050"/>
                </a:solidFill>
              </a:rPr>
              <a:t>Postures)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2209800"/>
          <a:ext cx="9196330" cy="5236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088776"/>
                <a:gridCol w="2407024"/>
                <a:gridCol w="1195331"/>
                <a:gridCol w="1828799"/>
              </a:tblGrid>
              <a:tr h="48279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CP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NP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FC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AC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718157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sN¿q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Ft¸mgpw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hnUv</a:t>
                      </a:r>
                      <a:r>
                        <a:rPr lang="en-US" sz="28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Vn</a:t>
                      </a:r>
                      <a:endParaRPr lang="en-US" sz="2800" b="1" baseline="0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IjvSw</a:t>
                      </a:r>
                      <a:r>
                        <a:rPr lang="en-US" sz="28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!</a:t>
                      </a:r>
                      <a:endParaRPr lang="en-US" sz="2800" b="1" dirty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sImÅmw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anSp</a:t>
                      </a: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-¡³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tamt</a:t>
                      </a: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\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hfsc</a:t>
                      </a:r>
                      <a:r>
                        <a:rPr lang="en-US" sz="28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 \</a:t>
                      </a:r>
                      <a:r>
                        <a:rPr lang="en-US" sz="28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ÃXv</a:t>
                      </a:r>
                      <a:r>
                        <a:rPr lang="en-US" sz="28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.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icn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F§s\?</a:t>
                      </a: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F´v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F´psIm­v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 ?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    </a:t>
                      </a: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Blm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Hm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lmbv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endParaRPr lang="en-US" sz="2800" b="1" dirty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XctW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sN¿tW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]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äp-tIe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Xm¦vbyq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endParaRPr lang="en-US" sz="2800" b="1" dirty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362200" y="1371600"/>
            <a:ext cx="3962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ML-TTKarthika" pitchFamily="82" charset="0"/>
              </a:rPr>
              <a:t>hm¡p</a:t>
            </a:r>
            <a:r>
              <a:rPr lang="en-US" sz="4000" b="1" dirty="0" smtClean="0">
                <a:solidFill>
                  <a:srgbClr val="FF0000"/>
                </a:solidFill>
                <a:latin typeface="ML-TTKarthika" pitchFamily="82" charset="0"/>
              </a:rPr>
              <a:t>-IÄ </a:t>
            </a:r>
            <a:r>
              <a:rPr lang="en-US" sz="4000" b="1" dirty="0" smtClean="0">
                <a:solidFill>
                  <a:srgbClr val="FF3399"/>
                </a:solidFill>
                <a:latin typeface="ML-TTKarthika" pitchFamily="82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(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WORDS)</a:t>
            </a:r>
            <a:endParaRPr lang="en-US" sz="40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kz`m-hm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>-[n-</a:t>
            </a:r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jvTnX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> \</a:t>
            </a:r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nÀ®bw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/>
            </a:r>
            <a:b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</a:br>
            <a:r>
              <a:rPr lang="en-US" sz="2700" b="1" dirty="0" smtClean="0">
                <a:solidFill>
                  <a:srgbClr val="0000FF"/>
                </a:solidFill>
                <a:latin typeface="ML-TTKarthika" pitchFamily="82" charset="0"/>
              </a:rPr>
              <a:t>(</a:t>
            </a:r>
            <a:r>
              <a:rPr lang="en-US" sz="2700" b="1" dirty="0" smtClean="0">
                <a:solidFill>
                  <a:srgbClr val="0000FF"/>
                </a:solidFill>
              </a:rPr>
              <a:t>Behavioral Diagnosis)</a:t>
            </a:r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76199" y="1915742"/>
          <a:ext cx="9220199" cy="4942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981199"/>
                <a:gridCol w="1371600"/>
                <a:gridCol w="1752600"/>
                <a:gridCol w="2362200"/>
              </a:tblGrid>
              <a:tr h="45270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CP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NP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FC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AC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24098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  ]</a:t>
                      </a: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pNvOw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]</a:t>
                      </a: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cn-lmkw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AhÚ</a:t>
                      </a:r>
                      <a:endParaRPr lang="en-US" sz="2800" b="1" baseline="0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kvt</a:t>
                      </a: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\</a:t>
                      </a: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lw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hmÕeyw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(Ch</a:t>
                      </a:r>
                      <a:r>
                        <a:rPr lang="en-US" sz="28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tZymXn</a:t>
                      </a:r>
                      <a:r>
                        <a:rPr lang="en-US" sz="28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-¸n-¡p-¶-Xv)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im´w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hyàw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kv</a:t>
                      </a:r>
                      <a:r>
                        <a:rPr lang="en-US" sz="2800" b="1" kern="1200" baseline="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^pSw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BËmZw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Dt·jw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A«-</a:t>
                      </a: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lmkw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endParaRPr lang="en-US" sz="2800" b="1" dirty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Ahyàw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InWp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-§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pI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]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ndp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-]n-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dp¡pI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endParaRPr lang="en-US" sz="2800" b="1" dirty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kz`m-hm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>-[n-</a:t>
            </a:r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jvTnX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> \</a:t>
            </a:r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nÀ®bw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/>
            </a:r>
            <a:b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</a:br>
            <a:r>
              <a:rPr lang="en-US" sz="2700" b="1" dirty="0" smtClean="0">
                <a:solidFill>
                  <a:srgbClr val="0000FF"/>
                </a:solidFill>
                <a:latin typeface="ML-TTKarthika" pitchFamily="82" charset="0"/>
              </a:rPr>
              <a:t>(</a:t>
            </a:r>
            <a:r>
              <a:rPr lang="en-US" sz="2700" b="1" dirty="0" smtClean="0">
                <a:solidFill>
                  <a:srgbClr val="0000FF"/>
                </a:solidFill>
              </a:rPr>
              <a:t>Behavioral Diagnosis)</a:t>
            </a:r>
            <a:endParaRPr lang="en-US" b="1" dirty="0" smtClean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71800" y="1371600"/>
            <a:ext cx="4038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rgbClr val="00B0F0"/>
                </a:solidFill>
                <a:latin typeface="ML-TTKarthika" pitchFamily="82" charset="0"/>
              </a:rPr>
              <a:t>i_vZ-hy-Xymkw</a:t>
            </a:r>
            <a:r>
              <a:rPr lang="en-US" b="1" dirty="0" smtClean="0">
                <a:latin typeface="ML-TTKarthika" pitchFamily="82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ML-TTKarthika" pitchFamily="82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</a:rPr>
              <a:t>Tone of voice) 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76199" y="1708363"/>
          <a:ext cx="9220199" cy="5149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286000"/>
                <a:gridCol w="1905000"/>
                <a:gridCol w="1752600"/>
                <a:gridCol w="1600199"/>
              </a:tblGrid>
              <a:tr h="47392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CP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NP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FC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AC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3147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100" b="1" dirty="0" smtClean="0">
                          <a:latin typeface="ML-TTKarthika" pitchFamily="82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1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hncÂ</a:t>
                      </a:r>
                      <a:r>
                        <a:rPr lang="en-US" sz="21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Nq­pI</a:t>
                      </a:r>
                      <a:endParaRPr lang="en-US" sz="2100" b="1" baseline="0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2100" b="1" baseline="0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2100" b="1" baseline="0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1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s\</a:t>
                      </a:r>
                      <a:r>
                        <a:rPr lang="en-US" sz="21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än</a:t>
                      </a:r>
                      <a:r>
                        <a:rPr lang="en-US" sz="21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1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Np</a:t>
                      </a:r>
                      <a:r>
                        <a:rPr lang="en-US" sz="21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-fn-¡</a:t>
                      </a:r>
                      <a:r>
                        <a:rPr lang="en-US" sz="21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pI</a:t>
                      </a:r>
                      <a:endParaRPr lang="en-US" sz="2100" b="1" baseline="0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1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I®p</a:t>
                      </a:r>
                      <a:r>
                        <a:rPr lang="en-US" sz="21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-cp-«</a:t>
                      </a:r>
                      <a:r>
                        <a:rPr lang="en-US" sz="21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pI</a:t>
                      </a:r>
                      <a:endParaRPr lang="en-US" sz="2100" b="1" baseline="0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100" b="1" dirty="0" smtClean="0">
                          <a:latin typeface="ML-TTKarthika" pitchFamily="82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1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sI«n</a:t>
                      </a:r>
                      <a:r>
                        <a:rPr lang="en-US" sz="2100" b="1" dirty="0" smtClean="0">
                          <a:latin typeface="ML-TTKarthika" pitchFamily="82" charset="0"/>
                          <a:cs typeface="Times New Roman" pitchFamily="18" charset="0"/>
                        </a:rPr>
                        <a:t>-¸n-</a:t>
                      </a:r>
                      <a:r>
                        <a:rPr lang="en-US" sz="21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Sn¡pI</a:t>
                      </a:r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100" b="1" dirty="0" smtClean="0">
                          <a:latin typeface="ML-TTKarthika" pitchFamily="82" charset="0"/>
                          <a:cs typeface="Times New Roman" pitchFamily="18" charset="0"/>
                        </a:rPr>
                        <a:t>  ]</a:t>
                      </a:r>
                      <a:r>
                        <a:rPr lang="en-US" sz="21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p©ncntbmsS</a:t>
                      </a:r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1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kzmKXw</a:t>
                      </a:r>
                      <a:r>
                        <a:rPr lang="en-US" sz="21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sN¿pI</a:t>
                      </a:r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r>
                        <a:rPr lang="en-US" sz="2100" b="1" dirty="0" smtClean="0">
                          <a:latin typeface="ML-TTKarthika" pitchFamily="82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1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kzm`mhnIw</a:t>
                      </a:r>
                      <a:endParaRPr lang="en-US" sz="21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1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1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kµÀt`m-NnXw</a:t>
                      </a:r>
                      <a:endParaRPr lang="en-US" sz="21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1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1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100" b="1" kern="1200" dirty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r>
                        <a:rPr lang="en-US" sz="21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Npdp-Np-dp¡v</a:t>
                      </a:r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r>
                        <a:rPr lang="en-US" sz="2100" b="1" dirty="0" smtClean="0">
                          <a:latin typeface="ML-TTKarthika" pitchFamily="82" charset="0"/>
                          <a:cs typeface="Times New Roman" pitchFamily="18" charset="0"/>
                        </a:rPr>
                        <a:t>\</a:t>
                      </a:r>
                      <a:r>
                        <a:rPr lang="en-US" sz="21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nÀ`bw</a:t>
                      </a:r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r>
                        <a:rPr lang="en-US" sz="2100" b="1" dirty="0" smtClean="0">
                          <a:latin typeface="ML-TTKarthika" pitchFamily="82" charset="0"/>
                          <a:cs typeface="Times New Roman" pitchFamily="18" charset="0"/>
                        </a:rPr>
                        <a:t>[</a:t>
                      </a:r>
                      <a:r>
                        <a:rPr lang="en-US" sz="21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mcmfw</a:t>
                      </a:r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r>
                        <a:rPr lang="en-US" sz="21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BwKyw</a:t>
                      </a:r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r>
                        <a:rPr lang="en-US" sz="21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ImWn</a:t>
                      </a:r>
                      <a:r>
                        <a:rPr lang="en-US" sz="2100" b="1" dirty="0" smtClean="0">
                          <a:latin typeface="ML-TTKarthika" pitchFamily="82" charset="0"/>
                          <a:cs typeface="Times New Roman" pitchFamily="18" charset="0"/>
                        </a:rPr>
                        <a:t>-¡</a:t>
                      </a:r>
                      <a:r>
                        <a:rPr lang="en-US" sz="21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pI</a:t>
                      </a:r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endParaRPr lang="en-US" sz="21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endParaRPr lang="en-US" sz="2100" b="1" dirty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1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1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]</a:t>
                      </a:r>
                      <a:r>
                        <a:rPr lang="en-US" sz="21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Tn¨p</a:t>
                      </a:r>
                      <a:r>
                        <a:rPr lang="en-US" sz="2100" b="1" kern="1200" baseline="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2100" b="1" kern="1200" baseline="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h¨n</a:t>
                      </a:r>
                      <a:r>
                        <a:rPr lang="en-US" sz="2100" b="1" kern="1200" baseline="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-«</a:t>
                      </a:r>
                      <a:r>
                        <a:rPr lang="en-US" sz="2100" b="1" kern="1200" baseline="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pÅh</a:t>
                      </a:r>
                      <a:endParaRPr lang="en-US" sz="2100" b="1" kern="1200" baseline="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100" b="1" kern="1200" baseline="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100" b="1" kern="1200" baseline="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100" b="1" kern="1200" baseline="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\</a:t>
                      </a:r>
                      <a:r>
                        <a:rPr lang="en-US" sz="2100" b="1" kern="1200" baseline="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Jw</a:t>
                      </a:r>
                      <a:r>
                        <a:rPr lang="en-US" sz="2100" b="1" kern="1200" baseline="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2100" b="1" kern="1200" baseline="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ISn</a:t>
                      </a:r>
                      <a:r>
                        <a:rPr lang="en-US" sz="2100" b="1" kern="1200" baseline="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-¡</a:t>
                      </a:r>
                      <a:r>
                        <a:rPr lang="en-US" sz="2100" b="1" kern="1200" baseline="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pI</a:t>
                      </a:r>
                      <a:endParaRPr lang="en-US" sz="2100" b="1" kern="1200" baseline="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100" b="1" kern="1200" baseline="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endParaRPr lang="en-US" sz="2100" b="1" kern="1200" baseline="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100" b="1" kern="1200" baseline="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Nmcn</a:t>
                      </a:r>
                      <a:r>
                        <a:rPr lang="en-US" sz="2100" b="1" kern="1200" baseline="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 \</a:t>
                      </a:r>
                      <a:r>
                        <a:rPr lang="en-US" sz="2100" b="1" kern="1200" baseline="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nÂ¡pI</a:t>
                      </a:r>
                      <a:endParaRPr lang="en-US" sz="21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endParaRPr lang="en-US" sz="2100" b="1" dirty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kz`m-hm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>-[n-</a:t>
            </a:r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jvTnX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> \</a:t>
            </a:r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nÀ®bw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/>
            </a:r>
            <a:b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</a:br>
            <a:r>
              <a:rPr lang="en-US" sz="2700" b="1" dirty="0" smtClean="0">
                <a:solidFill>
                  <a:srgbClr val="0000FF"/>
                </a:solidFill>
                <a:latin typeface="ML-TTKarthika" pitchFamily="82" charset="0"/>
              </a:rPr>
              <a:t>(</a:t>
            </a:r>
            <a:r>
              <a:rPr lang="en-US" sz="2700" b="1" dirty="0" smtClean="0">
                <a:solidFill>
                  <a:srgbClr val="0000FF"/>
                </a:solidFill>
              </a:rPr>
              <a:t>Behavioral Diagnosis)</a:t>
            </a:r>
            <a:endParaRPr lang="en-US" b="1" dirty="0" smtClean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990600"/>
            <a:ext cx="44335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>
              <a:lnSpc>
                <a:spcPct val="200000"/>
              </a:lnSpc>
            </a:pP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BwKy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hn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-t£-]-§Ä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(Gestures)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76199" y="2514600"/>
          <a:ext cx="9220199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209800"/>
                <a:gridCol w="1295400"/>
                <a:gridCol w="1905000"/>
                <a:gridCol w="2133599"/>
              </a:tblGrid>
              <a:tr h="3499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CP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NP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FC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AC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3149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Kuchw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8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]</a:t>
                      </a:r>
                      <a:r>
                        <a:rPr lang="en-US" sz="28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mcpjyw</a:t>
                      </a:r>
                      <a:endParaRPr lang="en-US" sz="2800" b="1" baseline="0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2800" b="1" baseline="0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2800" b="1" baseline="0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 A\p-I¼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hmÕeyw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XmÂ</a:t>
                      </a: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]</a:t>
                      </a: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cyw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im´w</a:t>
                      </a:r>
                      <a:endParaRPr lang="en-US" sz="2800" b="1" kern="1200" dirty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IuXpIw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PnÚmk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Gdp</a:t>
                      </a:r>
                      <a:r>
                        <a:rPr lang="en-US" sz="2800" b="1" dirty="0" smtClean="0">
                          <a:latin typeface="ML-TTKarthika" pitchFamily="82" charset="0"/>
                          <a:cs typeface="Times New Roman" pitchFamily="18" charset="0"/>
                        </a:rPr>
                        <a:t>-I-®</a:t>
                      </a:r>
                      <a:r>
                        <a:rPr lang="en-US" sz="2800" b="1" dirty="0" err="1" smtClean="0">
                          <a:latin typeface="ML-TTKarthika" pitchFamily="82" charset="0"/>
                          <a:cs typeface="Times New Roman" pitchFamily="18" charset="0"/>
                        </a:rPr>
                        <a:t>n«p</a:t>
                      </a:r>
                      <a:r>
                        <a:rPr lang="en-US" sz="2800" b="1" baseline="0" dirty="0" smtClean="0">
                          <a:latin typeface="ML-TTKarthika" pitchFamily="82" charset="0"/>
                          <a:cs typeface="Times New Roman" pitchFamily="18" charset="0"/>
                        </a:rPr>
                        <a:t> t\</a:t>
                      </a:r>
                      <a:r>
                        <a:rPr lang="en-US" sz="2800" b="1" baseline="0" dirty="0" err="1" smtClean="0">
                          <a:latin typeface="ML-TTKarthika" pitchFamily="82" charset="0"/>
                          <a:cs typeface="Times New Roman" pitchFamily="18" charset="0"/>
                        </a:rPr>
                        <a:t>m¡pI</a:t>
                      </a: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800" b="1" dirty="0" smtClean="0">
                        <a:latin typeface="ML-TTKarthika" pitchFamily="82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800" b="1" dirty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800" b="1" kern="1200" baseline="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eÖ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Xe-Ip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-\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n¸v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hnt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[-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bXzw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ML-TTKarthika" pitchFamily="82" charset="0"/>
                          <a:ea typeface="+mn-ea"/>
                          <a:cs typeface="+mn-cs"/>
                        </a:rPr>
                        <a:t>kt¦mNw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800" b="1" kern="1200" dirty="0" smtClean="0">
                        <a:solidFill>
                          <a:schemeClr val="dk1"/>
                        </a:solidFill>
                        <a:latin typeface="ML-TTKarthika" pitchFamily="82" charset="0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2800" b="1" dirty="0">
                        <a:latin typeface="ML-TTKarthika" pitchFamily="82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05000" y="1219200"/>
            <a:ext cx="646202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800" b="1" dirty="0" err="1" smtClean="0">
                <a:solidFill>
                  <a:srgbClr val="FF3399"/>
                </a:solidFill>
                <a:latin typeface="ML-TTKarthika" pitchFamily="82" charset="0"/>
              </a:rPr>
              <a:t>apJ</a:t>
            </a:r>
            <a:r>
              <a:rPr lang="en-US" sz="4800" b="1" dirty="0" smtClean="0">
                <a:solidFill>
                  <a:srgbClr val="FF3399"/>
                </a:solidFill>
                <a:latin typeface="ML-TTKarthika" pitchFamily="82" charset="0"/>
              </a:rPr>
              <a:t>-`m-h-§Ä  </a:t>
            </a:r>
            <a:r>
              <a:rPr lang="en-US" sz="2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FACIAL EXPRESSION</a:t>
            </a:r>
            <a:endParaRPr lang="en-US" sz="2400" b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kz`m-hm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>-[n-</a:t>
            </a:r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jvTnX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> \</a:t>
            </a:r>
            <a:r>
              <a:rPr lang="en-US" b="1" dirty="0" err="1" smtClean="0">
                <a:solidFill>
                  <a:srgbClr val="FF3399"/>
                </a:solidFill>
                <a:latin typeface="ML-TTKarthika" pitchFamily="82" charset="0"/>
              </a:rPr>
              <a:t>nÀ®bw</a:t>
            </a:r>
            <a: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  <a:t/>
            </a:r>
            <a:br>
              <a:rPr lang="en-US" b="1" dirty="0" smtClean="0">
                <a:solidFill>
                  <a:srgbClr val="FF3399"/>
                </a:solidFill>
                <a:latin typeface="ML-TTKarthika" pitchFamily="82" charset="0"/>
              </a:rPr>
            </a:br>
            <a:r>
              <a:rPr lang="en-US" sz="2700" b="1" dirty="0" smtClean="0">
                <a:solidFill>
                  <a:srgbClr val="0000FF"/>
                </a:solidFill>
                <a:latin typeface="ML-TTKarthika" pitchFamily="82" charset="0"/>
              </a:rPr>
              <a:t>(</a:t>
            </a:r>
            <a:r>
              <a:rPr lang="en-US" sz="2700" b="1" dirty="0" smtClean="0">
                <a:solidFill>
                  <a:srgbClr val="0000FF"/>
                </a:solidFill>
              </a:rPr>
              <a:t>Behavioral diagnosis)</a:t>
            </a:r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Autofit/>
          </a:bodyPr>
          <a:lstStyle/>
          <a:p>
            <a:pPr marL="914400" indent="-914400">
              <a:lnSpc>
                <a:spcPct val="200000"/>
              </a:lnSpc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D]-</a:t>
            </a:r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tbm</a:t>
            </a:r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Kn</a:t>
            </a:r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-¡p¶ ]Z-§Ä  </a:t>
            </a:r>
            <a:r>
              <a:rPr lang="en-US" sz="2800" b="1" dirty="0" smtClean="0">
                <a:solidFill>
                  <a:srgbClr val="FF0000"/>
                </a:solidFill>
                <a:latin typeface="ML-TTKarthika" pitchFamily="82" charset="0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Words)</a:t>
            </a:r>
          </a:p>
          <a:p>
            <a:pPr marL="914400" indent="-914400">
              <a:lnSpc>
                <a:spcPct val="20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i_vZ-hy-Xymkw</a:t>
            </a:r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ML-TTKarthika" pitchFamily="82" charset="0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Tone of voice) </a:t>
            </a:r>
          </a:p>
          <a:p>
            <a:pPr marL="914400" indent="-914400">
              <a:lnSpc>
                <a:spcPct val="20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apJ</a:t>
            </a:r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-`m-h-§Ä </a:t>
            </a:r>
            <a:r>
              <a:rPr lang="en-US" sz="2800" b="1" dirty="0" smtClean="0">
                <a:solidFill>
                  <a:srgbClr val="FF0000"/>
                </a:solidFill>
                <a:latin typeface="ML-TTKarthika" pitchFamily="82" charset="0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Facial Expressions)</a:t>
            </a:r>
          </a:p>
          <a:p>
            <a:pPr marL="914400" indent="-914400">
              <a:lnSpc>
                <a:spcPct val="20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ico</a:t>
            </a:r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-c-\n-e-IÄ  </a:t>
            </a:r>
            <a:r>
              <a:rPr lang="en-US" sz="2800" b="1" dirty="0" smtClean="0">
                <a:solidFill>
                  <a:srgbClr val="FF0000"/>
                </a:solidFill>
                <a:latin typeface="ML-TTKarthika" pitchFamily="82" charset="0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Postures)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33400" y="304800"/>
          <a:ext cx="7772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990600" y="2590800"/>
            <a:ext cx="65532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L-TTKarthika" pitchFamily="82" charset="0"/>
              </a:rPr>
              <a:t>tcmKm-hØ</a:t>
            </a:r>
            <a:r>
              <a:rPr lang="en-US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L-TTKarthika" pitchFamily="82" charset="0"/>
              </a:rPr>
              <a:t> </a:t>
            </a:r>
          </a:p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Rounded MT Bold" pitchFamily="34" charset="0"/>
              </a:rPr>
              <a:t>PATHOLOGY</a:t>
            </a:r>
            <a:endParaRPr lang="en-US" sz="3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3399"/>
                </a:solidFill>
                <a:latin typeface="ML-TTKarthika" pitchFamily="82" charset="0"/>
              </a:rPr>
              <a:t/>
            </a:r>
            <a:br>
              <a:rPr lang="en-US" sz="5400" dirty="0" smtClean="0">
                <a:solidFill>
                  <a:srgbClr val="FF3399"/>
                </a:solidFill>
                <a:latin typeface="ML-TTKarthika" pitchFamily="82" charset="0"/>
              </a:rPr>
            </a:br>
            <a:r>
              <a:rPr lang="en-US" sz="5400" b="1" dirty="0" err="1" smtClean="0">
                <a:solidFill>
                  <a:srgbClr val="3333FF"/>
                </a:solidFill>
                <a:latin typeface="ML-TTKarthika" pitchFamily="82" charset="0"/>
              </a:rPr>
              <a:t>hyàn</a:t>
            </a:r>
            <a:r>
              <a:rPr lang="en-US" sz="5400" b="1" dirty="0" smtClean="0">
                <a:solidFill>
                  <a:srgbClr val="3333FF"/>
                </a:solidFill>
                <a:latin typeface="ML-TTKarthika" pitchFamily="82" charset="0"/>
              </a:rPr>
              <a:t>-`m-h-§Ä</a:t>
            </a:r>
            <a:r>
              <a:rPr lang="en-US" sz="1800" b="1" dirty="0" smtClean="0">
                <a:solidFill>
                  <a:srgbClr val="3333FF"/>
                </a:solidFill>
                <a:latin typeface="ML-TTKarthika" pitchFamily="82" charset="0"/>
              </a:rPr>
              <a:t/>
            </a:r>
            <a:br>
              <a:rPr lang="en-US" sz="1800" b="1" dirty="0" smtClean="0">
                <a:solidFill>
                  <a:srgbClr val="3333FF"/>
                </a:solidFill>
                <a:latin typeface="ML-TTKarthika" pitchFamily="82" charset="0"/>
              </a:rPr>
            </a:br>
            <a:endParaRPr lang="en-US" sz="5400" b="1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82000" cy="42672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4100" b="1" dirty="0" smtClean="0">
                <a:latin typeface="ML-TTKarthika" pitchFamily="82" charset="0"/>
              </a:rPr>
              <a:t>Fs´-¦</a:t>
            </a:r>
            <a:r>
              <a:rPr lang="en-US" sz="4100" b="1" dirty="0" err="1" smtClean="0">
                <a:latin typeface="ML-TTKarthika" pitchFamily="82" charset="0"/>
              </a:rPr>
              <a:t>nepw</a:t>
            </a:r>
            <a:r>
              <a:rPr lang="en-US" sz="4100" b="1" dirty="0" smtClean="0">
                <a:latin typeface="ML-TTKarthika" pitchFamily="82" charset="0"/>
              </a:rPr>
              <a:t> </a:t>
            </a:r>
            <a:r>
              <a:rPr lang="en-US" sz="4100" b="1" dirty="0" err="1" smtClean="0">
                <a:latin typeface="ML-TTKarthika" pitchFamily="82" charset="0"/>
              </a:rPr>
              <a:t>ImWp-Itbm</a:t>
            </a:r>
            <a:r>
              <a:rPr lang="en-US" sz="4100" b="1" dirty="0" smtClean="0">
                <a:latin typeface="ML-TTKarthika" pitchFamily="82" charset="0"/>
              </a:rPr>
              <a:t> </a:t>
            </a:r>
            <a:r>
              <a:rPr lang="en-US" sz="4100" b="1" dirty="0" err="1" smtClean="0">
                <a:latin typeface="ML-TTKarthika" pitchFamily="82" charset="0"/>
              </a:rPr>
              <a:t>tIÄ¡p-Itbm</a:t>
            </a:r>
            <a:r>
              <a:rPr lang="en-US" sz="4100" b="1" dirty="0" smtClean="0">
                <a:latin typeface="ML-TTKarthika" pitchFamily="82" charset="0"/>
              </a:rPr>
              <a:t> sN¿p-t¼mÄ \½nÂ </a:t>
            </a:r>
            <a:r>
              <a:rPr lang="en-US" sz="4100" b="1" dirty="0" err="1" smtClean="0">
                <a:latin typeface="ML-TTKarthika" pitchFamily="82" charset="0"/>
              </a:rPr>
              <a:t>Hcp</a:t>
            </a:r>
            <a:r>
              <a:rPr lang="en-US" sz="4100" b="1" dirty="0" smtClean="0">
                <a:latin typeface="ML-TTKarthika" pitchFamily="82" charset="0"/>
              </a:rPr>
              <a:t> {]</a:t>
            </a:r>
            <a:r>
              <a:rPr lang="en-US" sz="4100" b="1" dirty="0" err="1" smtClean="0">
                <a:latin typeface="ML-TTKarthika" pitchFamily="82" charset="0"/>
              </a:rPr>
              <a:t>Xn</a:t>
            </a:r>
            <a:r>
              <a:rPr lang="en-US" sz="4100" b="1" dirty="0" smtClean="0">
                <a:latin typeface="ML-TTKarthika" pitchFamily="82" charset="0"/>
              </a:rPr>
              <a:t>-I-</a:t>
            </a:r>
            <a:r>
              <a:rPr lang="en-US" sz="4100" b="1" dirty="0" err="1" smtClean="0">
                <a:latin typeface="ML-TTKarthika" pitchFamily="82" charset="0"/>
              </a:rPr>
              <a:t>cWw</a:t>
            </a:r>
            <a:r>
              <a:rPr lang="en-US" sz="4100" b="1" dirty="0" smtClean="0">
                <a:latin typeface="ML-TTKarthika" pitchFamily="82" charset="0"/>
              </a:rPr>
              <a:t> </a:t>
            </a:r>
            <a:r>
              <a:rPr lang="en-US" sz="4100" b="1" dirty="0" err="1" smtClean="0">
                <a:latin typeface="ML-TTKarthika" pitchFamily="82" charset="0"/>
              </a:rPr>
              <a:t>D­m-Ip</a:t>
            </a:r>
            <a:r>
              <a:rPr lang="en-US" sz="4100" b="1" dirty="0" smtClean="0">
                <a:latin typeface="ML-TTKarthika" pitchFamily="82" charset="0"/>
              </a:rPr>
              <a:t>-¶p.  Cu {]</a:t>
            </a:r>
            <a:r>
              <a:rPr lang="en-US" sz="4100" b="1" dirty="0" err="1" smtClean="0">
                <a:latin typeface="ML-TTKarthika" pitchFamily="82" charset="0"/>
              </a:rPr>
              <a:t>Xn</a:t>
            </a:r>
            <a:r>
              <a:rPr lang="en-US" sz="4100" b="1" dirty="0" smtClean="0">
                <a:latin typeface="ML-TTKarthika" pitchFamily="82" charset="0"/>
              </a:rPr>
              <a:t>-I-</a:t>
            </a:r>
            <a:r>
              <a:rPr lang="en-US" sz="4100" b="1" dirty="0" err="1" smtClean="0">
                <a:latin typeface="ML-TTKarthika" pitchFamily="82" charset="0"/>
              </a:rPr>
              <a:t>cWw</a:t>
            </a:r>
            <a:r>
              <a:rPr lang="en-US" sz="4100" b="1" dirty="0" smtClean="0">
                <a:latin typeface="ML-TTKarthika" pitchFamily="82" charset="0"/>
              </a:rPr>
              <a:t>  </a:t>
            </a:r>
            <a:r>
              <a:rPr lang="en-US" sz="4100" b="1" dirty="0" err="1" smtClean="0">
                <a:latin typeface="ML-TTKarthika" pitchFamily="82" charset="0"/>
              </a:rPr>
              <a:t>Hcp</a:t>
            </a:r>
            <a:r>
              <a:rPr lang="en-US" sz="4100" b="1" dirty="0" smtClean="0">
                <a:latin typeface="ML-TTKarthika" pitchFamily="82" charset="0"/>
              </a:rPr>
              <a:t> {]h-À¯\¯n\p </a:t>
            </a:r>
            <a:r>
              <a:rPr lang="en-US" sz="4100" b="1" dirty="0" err="1" smtClean="0">
                <a:latin typeface="ML-TTKarthika" pitchFamily="82" charset="0"/>
              </a:rPr>
              <a:t>hgn</a:t>
            </a:r>
            <a:r>
              <a:rPr lang="en-US" sz="4100" b="1" dirty="0" smtClean="0">
                <a:latin typeface="ML-TTKarthika" pitchFamily="82" charset="0"/>
              </a:rPr>
              <a:t>-</a:t>
            </a:r>
            <a:r>
              <a:rPr lang="en-US" sz="4100" b="1" dirty="0" err="1" smtClean="0">
                <a:latin typeface="ML-TTKarthika" pitchFamily="82" charset="0"/>
              </a:rPr>
              <a:t>sX</a:t>
            </a:r>
            <a:r>
              <a:rPr lang="en-US" sz="4100" b="1" dirty="0" smtClean="0">
                <a:latin typeface="ML-TTKarthika" pitchFamily="82" charset="0"/>
              </a:rPr>
              <a:t>-fn-¡p-¶p. Cu {]</a:t>
            </a:r>
            <a:r>
              <a:rPr lang="en-US" sz="4100" b="1" dirty="0" err="1" smtClean="0">
                <a:latin typeface="ML-TTKarthika" pitchFamily="82" charset="0"/>
              </a:rPr>
              <a:t>Xn</a:t>
            </a:r>
            <a:r>
              <a:rPr lang="en-US" sz="4100" b="1" dirty="0" smtClean="0">
                <a:latin typeface="ML-TTKarthika" pitchFamily="82" charset="0"/>
              </a:rPr>
              <a:t>-I-c-W-¯n\pw {]</a:t>
            </a:r>
            <a:r>
              <a:rPr lang="en-US" sz="4100" b="1" dirty="0" err="1" smtClean="0">
                <a:latin typeface="ML-TTKarthika" pitchFamily="82" charset="0"/>
              </a:rPr>
              <a:t>hÀ</a:t>
            </a:r>
            <a:r>
              <a:rPr lang="en-US" sz="4100" b="1" dirty="0" smtClean="0">
                <a:latin typeface="ML-TTKarthika" pitchFamily="82" charset="0"/>
              </a:rPr>
              <a:t> ¯-\-¯n\pw B[m-c-</a:t>
            </a:r>
            <a:r>
              <a:rPr lang="en-US" sz="4100" b="1" dirty="0" err="1" smtClean="0">
                <a:latin typeface="ML-TTKarthika" pitchFamily="82" charset="0"/>
              </a:rPr>
              <a:t>ambn</a:t>
            </a:r>
            <a:r>
              <a:rPr lang="en-US" sz="4100" b="1" dirty="0" smtClean="0">
                <a:latin typeface="ML-TTKarthika" pitchFamily="82" charset="0"/>
              </a:rPr>
              <a:t> </a:t>
            </a:r>
            <a:r>
              <a:rPr lang="en-US" sz="4100" b="1" dirty="0" err="1" smtClean="0">
                <a:latin typeface="ML-TTKarthika" pitchFamily="82" charset="0"/>
              </a:rPr>
              <a:t>hÀ¯n¡p</a:t>
            </a:r>
            <a:r>
              <a:rPr lang="en-US" sz="4100" b="1" dirty="0" smtClean="0">
                <a:latin typeface="ML-TTKarthika" pitchFamily="82" charset="0"/>
              </a:rPr>
              <a:t>¶ </a:t>
            </a:r>
            <a:r>
              <a:rPr lang="en-US" sz="4100" b="1" dirty="0" err="1" smtClean="0">
                <a:latin typeface="ML-TTKarthika" pitchFamily="82" charset="0"/>
              </a:rPr>
              <a:t>iàn-bmWv</a:t>
            </a:r>
            <a:r>
              <a:rPr lang="en-US" sz="4100" b="1" dirty="0" smtClean="0">
                <a:latin typeface="ML-TTKarthika" pitchFamily="82" charset="0"/>
              </a:rPr>
              <a:t> </a:t>
            </a:r>
            <a:r>
              <a:rPr lang="en-US" sz="4100" b="1" dirty="0" err="1" smtClean="0">
                <a:latin typeface="ML-TTKarthika" pitchFamily="82" charset="0"/>
              </a:rPr>
              <a:t>hyàn</a:t>
            </a:r>
            <a:r>
              <a:rPr lang="en-US" sz="4100" b="1" dirty="0" smtClean="0">
                <a:latin typeface="ML-TTKarthika" pitchFamily="82" charset="0"/>
              </a:rPr>
              <a:t>-`m-h-§Ä. </a:t>
            </a:r>
            <a:endParaRPr lang="en-US" sz="3900" b="1" dirty="0" smtClean="0">
              <a:latin typeface="ML-TTKarthika" pitchFamily="82" charset="0"/>
            </a:endParaRPr>
          </a:p>
          <a:p>
            <a:pPr algn="just">
              <a:buNone/>
            </a:pPr>
            <a:r>
              <a:rPr lang="en-US" sz="4800" dirty="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r>
              <a:rPr lang="en-US" sz="3100" dirty="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600" dirty="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300" dirty="0" smtClean="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There occurs a response in our mind whenever we see or hear. This response leads to reaction. Ego states are the instrumental force behind this response and reaction.)</a:t>
            </a:r>
            <a:endParaRPr lang="en-US" sz="3300" dirty="0" smtClean="0">
              <a:latin typeface="ML-TTKarthika" pitchFamily="82" charset="0"/>
            </a:endParaRPr>
          </a:p>
          <a:p>
            <a:pPr algn="just">
              <a:buNone/>
            </a:pPr>
            <a:endParaRPr lang="en-US" sz="4800" dirty="0">
              <a:solidFill>
                <a:srgbClr val="9966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1295399"/>
            <a:ext cx="8153400" cy="52014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3200" b="1" dirty="0" smtClean="0">
                <a:solidFill>
                  <a:srgbClr val="FF0000"/>
                </a:solidFill>
                <a:latin typeface="ML-TTKarthika" pitchFamily="82" charset="0"/>
              </a:rPr>
              <a:t>k¦-</a:t>
            </a:r>
            <a:r>
              <a:rPr lang="en-US" sz="3200" b="1" dirty="0" err="1" smtClean="0">
                <a:solidFill>
                  <a:srgbClr val="FF0000"/>
                </a:solidFill>
                <a:latin typeface="ML-TTKarthika" pitchFamily="82" charset="0"/>
              </a:rPr>
              <a:t>cX</a:t>
            </a:r>
            <a:r>
              <a:rPr lang="en-US" sz="3200" b="1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ML-TTKarthika" pitchFamily="82" charset="0"/>
              </a:rPr>
              <a:t>(</a:t>
            </a:r>
            <a:r>
              <a:rPr lang="en-US" sz="16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Contamination)</a:t>
            </a:r>
            <a:endParaRPr lang="en-US" sz="3200" b="1" cap="all" dirty="0" smtClean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742950" indent="-742950"/>
            <a:r>
              <a:rPr lang="en-US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	</a:t>
            </a:r>
            <a:r>
              <a:rPr lang="en-US" sz="3200" b="1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]</a:t>
            </a:r>
            <a:r>
              <a:rPr lang="en-US" sz="3200" b="1" dirty="0" err="1" smtClean="0">
                <a:solidFill>
                  <a:srgbClr val="00B050"/>
                </a:solidFill>
                <a:latin typeface="ML-TTKarthika" pitchFamily="82" charset="0"/>
              </a:rPr>
              <a:t>nXr-`mhk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¦-</a:t>
            </a:r>
            <a:r>
              <a:rPr lang="en-US" sz="3200" b="1" dirty="0" err="1" smtClean="0">
                <a:solidFill>
                  <a:srgbClr val="00B050"/>
                </a:solidFill>
                <a:latin typeface="ML-TTKarthika" pitchFamily="82" charset="0"/>
              </a:rPr>
              <a:t>cX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(</a:t>
            </a:r>
            <a:r>
              <a:rPr lang="en-US" sz="1600" b="1" i="1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Parent Contamination)</a:t>
            </a:r>
            <a:endParaRPr lang="en-US" sz="3200" b="1" i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742950" indent="-742950"/>
            <a:r>
              <a:rPr lang="en-US" sz="3200" b="1" i="1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	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ML-TTKarthika" pitchFamily="82" charset="0"/>
              </a:rPr>
              <a:t>inip`mhk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¦-</a:t>
            </a:r>
            <a:r>
              <a:rPr lang="en-US" sz="3200" b="1" dirty="0" err="1" smtClean="0">
                <a:solidFill>
                  <a:srgbClr val="00B050"/>
                </a:solidFill>
                <a:latin typeface="ML-TTKarthika" pitchFamily="82" charset="0"/>
              </a:rPr>
              <a:t>cX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(</a:t>
            </a:r>
            <a:r>
              <a:rPr lang="en-US" sz="1600" b="1" i="1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Child Contamination)</a:t>
            </a:r>
            <a:endParaRPr lang="en-US" sz="3200" b="1" i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742950" indent="-742950"/>
            <a:r>
              <a:rPr lang="en-US" sz="3200" b="1" i="1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	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ML-TTKarthika" pitchFamily="82" charset="0"/>
              </a:rPr>
              <a:t>ZznapJk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¦-</a:t>
            </a:r>
            <a:r>
              <a:rPr lang="en-US" sz="3200" b="1" dirty="0" err="1" smtClean="0">
                <a:solidFill>
                  <a:srgbClr val="00B050"/>
                </a:solidFill>
                <a:latin typeface="ML-TTKarthika" pitchFamily="82" charset="0"/>
              </a:rPr>
              <a:t>cX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(</a:t>
            </a:r>
            <a:r>
              <a:rPr lang="en-US" sz="1600" b="1" i="1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Double Contamination)</a:t>
            </a:r>
            <a:endParaRPr lang="en-US" sz="3200" b="1" i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742950" indent="-742950">
              <a:lnSpc>
                <a:spcPct val="150000"/>
              </a:lnSpc>
              <a:buAutoNum type="arabicPeriod" startAt="2"/>
            </a:pPr>
            <a:r>
              <a:rPr lang="en-US" sz="3200" b="1" dirty="0" err="1" smtClean="0">
                <a:solidFill>
                  <a:srgbClr val="FF0000"/>
                </a:solidFill>
                <a:latin typeface="ML-TTKarthika" pitchFamily="82" charset="0"/>
              </a:rPr>
              <a:t>Hgn</a:t>
            </a:r>
            <a:r>
              <a:rPr lang="en-US" sz="3200" b="1" dirty="0" smtClean="0">
                <a:solidFill>
                  <a:srgbClr val="FF0000"/>
                </a:solidFill>
                <a:latin typeface="ML-TTKarthika" pitchFamily="82" charset="0"/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  <a:latin typeface="ML-TTKarthika" pitchFamily="82" charset="0"/>
              </a:rPr>
              <a:t>hm</a:t>
            </a:r>
            <a:r>
              <a:rPr lang="en-US" sz="3200" b="1" dirty="0" smtClean="0">
                <a:solidFill>
                  <a:srgbClr val="FF0000"/>
                </a:solidFill>
                <a:latin typeface="ML-TTKarthika" pitchFamily="82" charset="0"/>
              </a:rPr>
              <a:t>-¡Â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(</a:t>
            </a:r>
            <a:r>
              <a:rPr lang="en-US" sz="20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Exclusion)</a:t>
            </a:r>
            <a:endParaRPr lang="en-US" sz="3200" b="1" cap="all" dirty="0" smtClean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742950" indent="-742950">
              <a:lnSpc>
                <a:spcPct val="150000"/>
              </a:lnSpc>
              <a:buAutoNum type="arabicPeriod" startAt="3"/>
            </a:pPr>
            <a:r>
              <a:rPr lang="en-US" sz="3200" b="1" dirty="0" err="1" smtClean="0">
                <a:solidFill>
                  <a:srgbClr val="FF0000"/>
                </a:solidFill>
                <a:latin typeface="ML-TTKarthika" pitchFamily="82" charset="0"/>
              </a:rPr>
              <a:t>Øncþhyàn</a:t>
            </a:r>
            <a:r>
              <a:rPr lang="en-US" sz="3200" b="1" dirty="0" smtClean="0">
                <a:solidFill>
                  <a:srgbClr val="FF0000"/>
                </a:solidFill>
                <a:latin typeface="ML-TTKarthika" pitchFamily="82" charset="0"/>
              </a:rPr>
              <a:t>-`m-h-§Ä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(</a:t>
            </a:r>
            <a:r>
              <a:rPr lang="en-US" sz="20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Constant ego state)</a:t>
            </a:r>
            <a:endParaRPr lang="en-US" sz="3200" b="1" cap="all" dirty="0" smtClean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742950" indent="-742950">
              <a:lnSpc>
                <a:spcPct val="150000"/>
              </a:lnSpc>
              <a:buAutoNum type="arabicPeriod" startAt="3"/>
            </a:pPr>
            <a:r>
              <a:rPr lang="en-US" sz="3200" b="1" dirty="0" err="1" smtClean="0">
                <a:solidFill>
                  <a:srgbClr val="FF0000"/>
                </a:solidFill>
                <a:latin typeface="ML-TTKarthika" pitchFamily="82" charset="0"/>
              </a:rPr>
              <a:t>kz`m</a:t>
            </a:r>
            <a:r>
              <a:rPr lang="en-US" sz="3200" b="1" dirty="0" smtClean="0">
                <a:solidFill>
                  <a:srgbClr val="FF0000"/>
                </a:solidFill>
                <a:latin typeface="ML-TTKarthika" pitchFamily="82" charset="0"/>
              </a:rPr>
              <a:t>-h-§-</a:t>
            </a:r>
            <a:r>
              <a:rPr lang="en-US" sz="3200" b="1" dirty="0" err="1" smtClean="0">
                <a:solidFill>
                  <a:srgbClr val="FF0000"/>
                </a:solidFill>
                <a:latin typeface="ML-TTKarthika" pitchFamily="82" charset="0"/>
              </a:rPr>
              <a:t>fnse</a:t>
            </a:r>
            <a:r>
              <a:rPr lang="en-US" sz="3200" b="1" dirty="0" smtClean="0">
                <a:solidFill>
                  <a:srgbClr val="FF0000"/>
                </a:solidFill>
                <a:latin typeface="ML-TTKarthika" pitchFamily="82" charset="0"/>
              </a:rPr>
              <a:t> ]</a:t>
            </a:r>
            <a:r>
              <a:rPr lang="en-US" sz="3200" b="1" dirty="0" err="1" smtClean="0">
                <a:solidFill>
                  <a:srgbClr val="FF0000"/>
                </a:solidFill>
                <a:latin typeface="ML-TTKarthika" pitchFamily="82" charset="0"/>
              </a:rPr>
              <a:t>mfn</a:t>
            </a:r>
            <a:r>
              <a:rPr lang="en-US" sz="3200" b="1" dirty="0" smtClean="0">
                <a:solidFill>
                  <a:srgbClr val="FF0000"/>
                </a:solidFill>
                <a:latin typeface="ML-TTKarthika" pitchFamily="82" charset="0"/>
              </a:rPr>
              <a:t>-¨-IÄ </a:t>
            </a:r>
            <a:r>
              <a:rPr lang="en-US" sz="2400" b="1" dirty="0" smtClean="0">
                <a:solidFill>
                  <a:srgbClr val="FF0000"/>
                </a:solidFill>
                <a:latin typeface="ML-TTKarthika" pitchFamily="82" charset="0"/>
              </a:rPr>
              <a:t>(</a:t>
            </a:r>
            <a:r>
              <a:rPr lang="en-US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Functional Disorders)</a:t>
            </a:r>
          </a:p>
          <a:p>
            <a:pPr algn="ctr"/>
            <a:endParaRPr lang="en-US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228600"/>
            <a:ext cx="607570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ML-TTKarthika" pitchFamily="82" charset="0"/>
              </a:rPr>
              <a:t>LS-\m-]-c-</a:t>
            </a:r>
            <a:r>
              <a:rPr lang="en-US" sz="4000" b="1" dirty="0" err="1" smtClean="0">
                <a:solidFill>
                  <a:srgbClr val="FF0000"/>
                </a:solidFill>
                <a:latin typeface="ML-TTKarthika" pitchFamily="82" charset="0"/>
              </a:rPr>
              <a:t>amb</a:t>
            </a:r>
            <a:r>
              <a:rPr lang="en-US" sz="4000" b="1" dirty="0" smtClean="0">
                <a:solidFill>
                  <a:srgbClr val="FF0000"/>
                </a:solidFill>
                <a:latin typeface="ML-TTKarthika" pitchFamily="82" charset="0"/>
              </a:rPr>
              <a:t> XI-cm-</a:t>
            </a:r>
            <a:r>
              <a:rPr lang="en-US" sz="4000" b="1" dirty="0" err="1" smtClean="0">
                <a:solidFill>
                  <a:srgbClr val="FF0000"/>
                </a:solidFill>
                <a:latin typeface="ML-TTKarthika" pitchFamily="82" charset="0"/>
              </a:rPr>
              <a:t>dp</a:t>
            </a:r>
            <a:r>
              <a:rPr lang="en-US" sz="4000" b="1" dirty="0" smtClean="0">
                <a:solidFill>
                  <a:srgbClr val="FF0000"/>
                </a:solidFill>
                <a:latin typeface="ML-TTKarthika" pitchFamily="82" charset="0"/>
              </a:rPr>
              <a:t>-IÄ </a:t>
            </a:r>
          </a:p>
          <a:p>
            <a:pPr algn="ctr"/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STUCTURAL    PATHOLOGY</a:t>
            </a:r>
            <a:endParaRPr lang="en-US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914400"/>
            <a:ext cx="7696200" cy="74174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2400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438400" y="3733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149" descr="20%"/>
          <p:cNvSpPr>
            <a:spLocks/>
          </p:cNvSpPr>
          <p:nvPr/>
        </p:nvSpPr>
        <p:spPr bwMode="auto">
          <a:xfrm>
            <a:off x="1295400" y="3579813"/>
            <a:ext cx="912813" cy="306387"/>
          </a:xfrm>
          <a:custGeom>
            <a:avLst/>
            <a:gdLst>
              <a:gd name="T0" fmla="*/ 0 w 575"/>
              <a:gd name="T1" fmla="*/ 244453964 h 193"/>
              <a:gd name="T2" fmla="*/ 118448202 w 575"/>
              <a:gd name="T3" fmla="*/ 161289737 h 193"/>
              <a:gd name="T4" fmla="*/ 246975448 w 575"/>
              <a:gd name="T5" fmla="*/ 100806085 h 193"/>
              <a:gd name="T6" fmla="*/ 370463965 w 575"/>
              <a:gd name="T7" fmla="*/ 52922401 h 193"/>
              <a:gd name="T8" fmla="*/ 476310586 w 575"/>
              <a:gd name="T9" fmla="*/ 30241826 h 193"/>
              <a:gd name="T10" fmla="*/ 612399098 w 575"/>
              <a:gd name="T11" fmla="*/ 7559663 h 193"/>
              <a:gd name="T12" fmla="*/ 730845713 w 575"/>
              <a:gd name="T13" fmla="*/ 0 h 193"/>
              <a:gd name="T14" fmla="*/ 836692333 w 575"/>
              <a:gd name="T15" fmla="*/ 7559663 h 193"/>
              <a:gd name="T16" fmla="*/ 957659900 w 575"/>
              <a:gd name="T17" fmla="*/ 22680575 h 193"/>
              <a:gd name="T18" fmla="*/ 1081148417 w 575"/>
              <a:gd name="T19" fmla="*/ 55443347 h 193"/>
              <a:gd name="T20" fmla="*/ 1184474086 w 575"/>
              <a:gd name="T21" fmla="*/ 93244835 h 193"/>
              <a:gd name="T22" fmla="*/ 1270159446 w 575"/>
              <a:gd name="T23" fmla="*/ 131047911 h 193"/>
              <a:gd name="T24" fmla="*/ 1360885120 w 575"/>
              <a:gd name="T25" fmla="*/ 183970312 h 193"/>
              <a:gd name="T26" fmla="*/ 1449091431 w 575"/>
              <a:gd name="T27" fmla="*/ 244453964 h 193"/>
              <a:gd name="T28" fmla="*/ 1360885120 w 575"/>
              <a:gd name="T29" fmla="*/ 309977919 h 193"/>
              <a:gd name="T30" fmla="*/ 1267640082 w 575"/>
              <a:gd name="T31" fmla="*/ 357861603 h 193"/>
              <a:gd name="T32" fmla="*/ 1184474086 w 575"/>
              <a:gd name="T33" fmla="*/ 395663092 h 193"/>
              <a:gd name="T34" fmla="*/ 1073587151 w 575"/>
              <a:gd name="T35" fmla="*/ 438506472 h 193"/>
              <a:gd name="T36" fmla="*/ 965221166 w 575"/>
              <a:gd name="T37" fmla="*/ 463707993 h 193"/>
              <a:gd name="T38" fmla="*/ 866934225 w 575"/>
              <a:gd name="T39" fmla="*/ 478828906 h 193"/>
              <a:gd name="T40" fmla="*/ 753527925 w 575"/>
              <a:gd name="T41" fmla="*/ 486388569 h 193"/>
              <a:gd name="T42" fmla="*/ 647681305 w 575"/>
              <a:gd name="T43" fmla="*/ 483869210 h 193"/>
              <a:gd name="T44" fmla="*/ 519152472 w 575"/>
              <a:gd name="T45" fmla="*/ 463707993 h 193"/>
              <a:gd name="T46" fmla="*/ 420867118 w 575"/>
              <a:gd name="T47" fmla="*/ 446066135 h 193"/>
              <a:gd name="T48" fmla="*/ 325101128 w 575"/>
              <a:gd name="T49" fmla="*/ 415824309 h 193"/>
              <a:gd name="T50" fmla="*/ 239415769 w 575"/>
              <a:gd name="T51" fmla="*/ 380542179 h 193"/>
              <a:gd name="T52" fmla="*/ 156249773 w 575"/>
              <a:gd name="T53" fmla="*/ 340219745 h 193"/>
              <a:gd name="T54" fmla="*/ 90725675 w 575"/>
              <a:gd name="T55" fmla="*/ 297377952 h 193"/>
              <a:gd name="T56" fmla="*/ 0 w 575"/>
              <a:gd name="T57" fmla="*/ 244453964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Oval 139"/>
          <p:cNvSpPr>
            <a:spLocks noChangeArrowheads="1"/>
          </p:cNvSpPr>
          <p:nvPr/>
        </p:nvSpPr>
        <p:spPr bwMode="auto">
          <a:xfrm>
            <a:off x="990600" y="51054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3" name="Oval 137"/>
          <p:cNvSpPr>
            <a:spLocks noChangeArrowheads="1"/>
          </p:cNvSpPr>
          <p:nvPr/>
        </p:nvSpPr>
        <p:spPr bwMode="auto">
          <a:xfrm>
            <a:off x="990600" y="23622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P</a:t>
            </a:r>
          </a:p>
        </p:txBody>
      </p:sp>
      <p:sp>
        <p:nvSpPr>
          <p:cNvPr id="14" name="Oval 138"/>
          <p:cNvSpPr>
            <a:spLocks noChangeArrowheads="1"/>
          </p:cNvSpPr>
          <p:nvPr/>
        </p:nvSpPr>
        <p:spPr bwMode="auto">
          <a:xfrm>
            <a:off x="990600" y="35814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152400"/>
            <a:ext cx="7543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ML-TTKarthika" pitchFamily="82" charset="0"/>
              </a:rPr>
              <a:t>   </a:t>
            </a:r>
            <a:r>
              <a:rPr lang="en-US" sz="5400" b="1" dirty="0" smtClean="0">
                <a:solidFill>
                  <a:srgbClr val="FFC000"/>
                </a:solidFill>
                <a:latin typeface="ML-TTKarthika" pitchFamily="82" charset="0"/>
              </a:rPr>
              <a:t>k¦-</a:t>
            </a:r>
            <a:r>
              <a:rPr lang="en-US" sz="5400" b="1" dirty="0" err="1" smtClean="0">
                <a:solidFill>
                  <a:srgbClr val="FFC000"/>
                </a:solidFill>
                <a:latin typeface="ML-TTKarthika" pitchFamily="82" charset="0"/>
              </a:rPr>
              <a:t>cX</a:t>
            </a:r>
            <a:r>
              <a:rPr lang="en-US" sz="5400" b="1" dirty="0" smtClean="0">
                <a:solidFill>
                  <a:srgbClr val="FFC000"/>
                </a:solidFill>
                <a:latin typeface="ML-TTKarthika" pitchFamily="82" charset="0"/>
              </a:rPr>
              <a:t> </a:t>
            </a:r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CONTAMINATION</a:t>
            </a:r>
            <a:endParaRPr lang="en-US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05200" y="3505200"/>
            <a:ext cx="228620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dirty="0" smtClean="0">
                <a:solidFill>
                  <a:srgbClr val="FFC000"/>
                </a:solidFill>
                <a:latin typeface="ML-TTKarthika" pitchFamily="82" charset="0"/>
              </a:rPr>
              <a:t>]</a:t>
            </a:r>
            <a:r>
              <a:rPr lang="en-US" sz="2400" dirty="0" err="1" smtClean="0">
                <a:solidFill>
                  <a:srgbClr val="FFC000"/>
                </a:solidFill>
                <a:latin typeface="ML-TTKarthika" pitchFamily="82" charset="0"/>
              </a:rPr>
              <a:t>nXr-`mhk</a:t>
            </a:r>
            <a:r>
              <a:rPr lang="en-US" sz="2400" dirty="0" smtClean="0">
                <a:solidFill>
                  <a:srgbClr val="FFC000"/>
                </a:solidFill>
                <a:latin typeface="ML-TTKarthika" pitchFamily="82" charset="0"/>
              </a:rPr>
              <a:t>¦-</a:t>
            </a:r>
            <a:r>
              <a:rPr lang="en-US" sz="2400" dirty="0" err="1" smtClean="0">
                <a:solidFill>
                  <a:srgbClr val="FFC000"/>
                </a:solidFill>
                <a:latin typeface="ML-TTKarthika" pitchFamily="82" charset="0"/>
              </a:rPr>
              <a:t>cX</a:t>
            </a:r>
            <a:endParaRPr lang="en-US" sz="1200" i="1" cap="all" dirty="0">
              <a:ln/>
              <a:solidFill>
                <a:srgbClr val="FFC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1143000"/>
            <a:ext cx="7162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ML-TTKarthika" pitchFamily="82" charset="0"/>
              </a:rPr>
              <a:t>]</a:t>
            </a:r>
            <a:r>
              <a:rPr lang="en-US" sz="4000" b="1" dirty="0" err="1" smtClean="0">
                <a:solidFill>
                  <a:srgbClr val="00B050"/>
                </a:solidFill>
                <a:latin typeface="ML-TTKarthika" pitchFamily="82" charset="0"/>
              </a:rPr>
              <a:t>nXr-`mhk</a:t>
            </a:r>
            <a:r>
              <a:rPr lang="en-US" sz="4000" b="1" dirty="0" smtClean="0">
                <a:solidFill>
                  <a:srgbClr val="00B050"/>
                </a:solidFill>
                <a:latin typeface="ML-TTKarthika" pitchFamily="82" charset="0"/>
              </a:rPr>
              <a:t>¦-</a:t>
            </a:r>
            <a:r>
              <a:rPr lang="en-US" sz="4000" b="1" dirty="0" err="1" smtClean="0">
                <a:solidFill>
                  <a:srgbClr val="00B050"/>
                </a:solidFill>
                <a:latin typeface="ML-TTKarthika" pitchFamily="82" charset="0"/>
              </a:rPr>
              <a:t>cX</a:t>
            </a:r>
            <a:r>
              <a:rPr lang="en-US" sz="40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(</a:t>
            </a:r>
            <a:r>
              <a:rPr lang="en-US" sz="2000" b="1" i="1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Parent Contamination)</a:t>
            </a:r>
            <a:endParaRPr lang="en-US" sz="2000" b="1" i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0"/>
            <a:ext cx="7848600" cy="92640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2400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429000" y="4572000"/>
            <a:ext cx="838200" cy="5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150" descr="20%"/>
          <p:cNvSpPr>
            <a:spLocks/>
          </p:cNvSpPr>
          <p:nvPr/>
        </p:nvSpPr>
        <p:spPr bwMode="auto">
          <a:xfrm>
            <a:off x="2286000" y="4419600"/>
            <a:ext cx="912813" cy="306388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Oval 142"/>
          <p:cNvSpPr>
            <a:spLocks noChangeArrowheads="1"/>
          </p:cNvSpPr>
          <p:nvPr/>
        </p:nvSpPr>
        <p:spPr bwMode="auto">
          <a:xfrm>
            <a:off x="1981200" y="4419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3" name="Oval 140"/>
          <p:cNvSpPr>
            <a:spLocks noChangeArrowheads="1"/>
          </p:cNvSpPr>
          <p:nvPr/>
        </p:nvSpPr>
        <p:spPr bwMode="auto">
          <a:xfrm>
            <a:off x="1981200" y="16764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4" name="Oval 141"/>
          <p:cNvSpPr>
            <a:spLocks noChangeArrowheads="1"/>
          </p:cNvSpPr>
          <p:nvPr/>
        </p:nvSpPr>
        <p:spPr bwMode="auto">
          <a:xfrm>
            <a:off x="1981200" y="32004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43000" y="533400"/>
            <a:ext cx="62304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ML-TTKarthika" pitchFamily="82" charset="0"/>
              </a:rPr>
              <a:t>inip`mhk</a:t>
            </a:r>
            <a:r>
              <a:rPr lang="en-US" sz="4000" b="1" dirty="0" smtClean="0">
                <a:solidFill>
                  <a:srgbClr val="7030A0"/>
                </a:solidFill>
                <a:latin typeface="ML-TTKarthika" pitchFamily="82" charset="0"/>
              </a:rPr>
              <a:t>¦-</a:t>
            </a:r>
            <a:r>
              <a:rPr lang="en-US" sz="4000" b="1" dirty="0" err="1" smtClean="0">
                <a:solidFill>
                  <a:srgbClr val="7030A0"/>
                </a:solidFill>
                <a:latin typeface="ML-TTKarthika" pitchFamily="82" charset="0"/>
              </a:rPr>
              <a:t>cX</a:t>
            </a:r>
            <a:r>
              <a:rPr lang="en-US" sz="4000" b="1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ML-TTKarthika" pitchFamily="82" charset="0"/>
              </a:rPr>
              <a:t>(</a:t>
            </a:r>
            <a:r>
              <a:rPr lang="en-US" sz="1600" b="1" i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Child Contamination</a:t>
            </a:r>
            <a:r>
              <a:rPr lang="en-US" sz="3200" b="1" i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)</a:t>
            </a:r>
            <a:endParaRPr lang="en-US" sz="3200" b="1" i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81600" y="4267200"/>
            <a:ext cx="23134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3399"/>
                </a:solidFill>
                <a:latin typeface="ML-TTKarthika" pitchFamily="82" charset="0"/>
              </a:rPr>
              <a:t>inip`mhk</a:t>
            </a:r>
            <a:r>
              <a:rPr lang="en-US" sz="2400" b="1" dirty="0" smtClean="0">
                <a:solidFill>
                  <a:srgbClr val="FF3399"/>
                </a:solidFill>
                <a:latin typeface="ML-TTKarthika" pitchFamily="82" charset="0"/>
              </a:rPr>
              <a:t>¦-</a:t>
            </a:r>
            <a:r>
              <a:rPr lang="en-US" sz="2400" b="1" dirty="0" err="1" smtClean="0">
                <a:solidFill>
                  <a:srgbClr val="FF3399"/>
                </a:solidFill>
                <a:latin typeface="ML-TTKarthika" pitchFamily="82" charset="0"/>
              </a:rPr>
              <a:t>cX</a:t>
            </a:r>
            <a:endParaRPr lang="en-US" sz="2400" b="1" cap="none" spc="0" dirty="0">
              <a:ln w="1905"/>
              <a:solidFill>
                <a:srgbClr val="FF33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685800"/>
            <a:ext cx="7848600" cy="91409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2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2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2400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2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438400" y="4800600"/>
            <a:ext cx="838200" cy="5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438400" y="3657600"/>
            <a:ext cx="838200" cy="5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51" descr="20%"/>
          <p:cNvSpPr>
            <a:spLocks/>
          </p:cNvSpPr>
          <p:nvPr/>
        </p:nvSpPr>
        <p:spPr bwMode="auto">
          <a:xfrm>
            <a:off x="1143000" y="4648200"/>
            <a:ext cx="912813" cy="306388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Freeform 152" descr="20%"/>
          <p:cNvSpPr>
            <a:spLocks/>
          </p:cNvSpPr>
          <p:nvPr/>
        </p:nvSpPr>
        <p:spPr bwMode="auto">
          <a:xfrm>
            <a:off x="1143000" y="3429000"/>
            <a:ext cx="912813" cy="306388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Oval 145"/>
          <p:cNvSpPr>
            <a:spLocks noChangeArrowheads="1"/>
          </p:cNvSpPr>
          <p:nvPr/>
        </p:nvSpPr>
        <p:spPr bwMode="auto">
          <a:xfrm>
            <a:off x="838200" y="46482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23" name="Oval 143"/>
          <p:cNvSpPr>
            <a:spLocks noChangeArrowheads="1"/>
          </p:cNvSpPr>
          <p:nvPr/>
        </p:nvSpPr>
        <p:spPr bwMode="auto">
          <a:xfrm>
            <a:off x="838200" y="22098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P</a:t>
            </a:r>
          </a:p>
        </p:txBody>
      </p:sp>
      <p:sp>
        <p:nvSpPr>
          <p:cNvPr id="24" name="Oval 144"/>
          <p:cNvSpPr>
            <a:spLocks noChangeArrowheads="1"/>
          </p:cNvSpPr>
          <p:nvPr/>
        </p:nvSpPr>
        <p:spPr bwMode="auto">
          <a:xfrm>
            <a:off x="838200" y="34290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38200" y="609600"/>
            <a:ext cx="7848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ML-TTKarthika" pitchFamily="82" charset="0"/>
              </a:rPr>
              <a:t>ZznapJk</a:t>
            </a:r>
            <a:r>
              <a:rPr lang="en-US" sz="4000" b="1" dirty="0" smtClean="0">
                <a:solidFill>
                  <a:srgbClr val="0000FF"/>
                </a:solidFill>
                <a:latin typeface="ML-TTKarthika" pitchFamily="82" charset="0"/>
              </a:rPr>
              <a:t>¦-</a:t>
            </a:r>
            <a:r>
              <a:rPr lang="en-US" sz="4000" b="1" dirty="0" err="1" smtClean="0">
                <a:solidFill>
                  <a:srgbClr val="0000FF"/>
                </a:solidFill>
                <a:latin typeface="ML-TTKarthika" pitchFamily="82" charset="0"/>
              </a:rPr>
              <a:t>cX</a:t>
            </a:r>
            <a:r>
              <a:rPr lang="en-US" sz="4000" b="1" dirty="0" smtClean="0">
                <a:solidFill>
                  <a:srgbClr val="0000FF"/>
                </a:solidFill>
                <a:latin typeface="ML-TTKarthika" pitchFamily="82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ML-TTKarthika" pitchFamily="82" charset="0"/>
              </a:rPr>
              <a:t>(</a:t>
            </a:r>
            <a:r>
              <a:rPr lang="en-US" sz="2000" b="1" i="1" cap="all" dirty="0" smtClean="0">
                <a:ln/>
                <a:solidFill>
                  <a:srgbClr val="0000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Double Contamination)</a:t>
            </a:r>
            <a:endParaRPr lang="en-US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05200" y="3505200"/>
            <a:ext cx="228620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dirty="0" smtClean="0">
                <a:solidFill>
                  <a:srgbClr val="FF3399"/>
                </a:solidFill>
                <a:latin typeface="ML-TTKarthika" pitchFamily="82" charset="0"/>
              </a:rPr>
              <a:t>]</a:t>
            </a:r>
            <a:r>
              <a:rPr lang="en-US" sz="2400" dirty="0" err="1" smtClean="0">
                <a:solidFill>
                  <a:srgbClr val="FF3399"/>
                </a:solidFill>
                <a:latin typeface="ML-TTKarthika" pitchFamily="82" charset="0"/>
              </a:rPr>
              <a:t>nXr-`mhk</a:t>
            </a:r>
            <a:r>
              <a:rPr lang="en-US" sz="2400" dirty="0" smtClean="0">
                <a:solidFill>
                  <a:srgbClr val="FF3399"/>
                </a:solidFill>
                <a:latin typeface="ML-TTKarthika" pitchFamily="82" charset="0"/>
              </a:rPr>
              <a:t>¦-</a:t>
            </a:r>
            <a:r>
              <a:rPr lang="en-US" sz="2400" dirty="0" err="1" smtClean="0">
                <a:solidFill>
                  <a:srgbClr val="FF3399"/>
                </a:solidFill>
                <a:latin typeface="ML-TTKarthika" pitchFamily="82" charset="0"/>
              </a:rPr>
              <a:t>cX</a:t>
            </a:r>
            <a:endParaRPr lang="en-US" sz="1200" i="1" cap="all" dirty="0">
              <a:ln/>
              <a:solidFill>
                <a:srgbClr val="FF3399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57600" y="4572000"/>
            <a:ext cx="22829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dirty="0" err="1" smtClean="0">
                <a:solidFill>
                  <a:srgbClr val="FF3399"/>
                </a:solidFill>
                <a:latin typeface="ML-TTKarthika" pitchFamily="82" charset="0"/>
              </a:rPr>
              <a:t>inip`mhk</a:t>
            </a:r>
            <a:r>
              <a:rPr lang="en-US" sz="2400" dirty="0" smtClean="0">
                <a:solidFill>
                  <a:srgbClr val="FF3399"/>
                </a:solidFill>
                <a:latin typeface="ML-TTKarthika" pitchFamily="82" charset="0"/>
              </a:rPr>
              <a:t>¦-</a:t>
            </a:r>
            <a:r>
              <a:rPr lang="en-US" sz="2400" dirty="0" err="1" smtClean="0">
                <a:solidFill>
                  <a:srgbClr val="FF3399"/>
                </a:solidFill>
                <a:latin typeface="ML-TTKarthika" pitchFamily="82" charset="0"/>
              </a:rPr>
              <a:t>cX</a:t>
            </a:r>
            <a:endParaRPr lang="en-US" sz="1200" i="1" cap="all" dirty="0">
              <a:ln/>
              <a:solidFill>
                <a:srgbClr val="FF3399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685800"/>
            <a:ext cx="89916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Freeform 150" descr="20%"/>
          <p:cNvSpPr>
            <a:spLocks/>
          </p:cNvSpPr>
          <p:nvPr/>
        </p:nvSpPr>
        <p:spPr bwMode="auto">
          <a:xfrm>
            <a:off x="3962400" y="3886200"/>
            <a:ext cx="912813" cy="306388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Freeform 151" descr="20%"/>
          <p:cNvSpPr>
            <a:spLocks/>
          </p:cNvSpPr>
          <p:nvPr/>
        </p:nvSpPr>
        <p:spPr bwMode="auto">
          <a:xfrm>
            <a:off x="5867400" y="3691735"/>
            <a:ext cx="912813" cy="334151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Freeform 152" descr="20%"/>
          <p:cNvSpPr>
            <a:spLocks/>
          </p:cNvSpPr>
          <p:nvPr/>
        </p:nvSpPr>
        <p:spPr bwMode="auto">
          <a:xfrm>
            <a:off x="5867400" y="2472535"/>
            <a:ext cx="912813" cy="334151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Freeform 149" descr="20%"/>
          <p:cNvSpPr>
            <a:spLocks/>
          </p:cNvSpPr>
          <p:nvPr/>
        </p:nvSpPr>
        <p:spPr bwMode="auto">
          <a:xfrm>
            <a:off x="2057400" y="2332851"/>
            <a:ext cx="912813" cy="334150"/>
          </a:xfrm>
          <a:custGeom>
            <a:avLst/>
            <a:gdLst>
              <a:gd name="T0" fmla="*/ 0 w 575"/>
              <a:gd name="T1" fmla="*/ 244453964 h 193"/>
              <a:gd name="T2" fmla="*/ 118448202 w 575"/>
              <a:gd name="T3" fmla="*/ 161289737 h 193"/>
              <a:gd name="T4" fmla="*/ 246975448 w 575"/>
              <a:gd name="T5" fmla="*/ 100806085 h 193"/>
              <a:gd name="T6" fmla="*/ 370463965 w 575"/>
              <a:gd name="T7" fmla="*/ 52922401 h 193"/>
              <a:gd name="T8" fmla="*/ 476310586 w 575"/>
              <a:gd name="T9" fmla="*/ 30241826 h 193"/>
              <a:gd name="T10" fmla="*/ 612399098 w 575"/>
              <a:gd name="T11" fmla="*/ 7559663 h 193"/>
              <a:gd name="T12" fmla="*/ 730845713 w 575"/>
              <a:gd name="T13" fmla="*/ 0 h 193"/>
              <a:gd name="T14" fmla="*/ 836692333 w 575"/>
              <a:gd name="T15" fmla="*/ 7559663 h 193"/>
              <a:gd name="T16" fmla="*/ 957659900 w 575"/>
              <a:gd name="T17" fmla="*/ 22680575 h 193"/>
              <a:gd name="T18" fmla="*/ 1081148417 w 575"/>
              <a:gd name="T19" fmla="*/ 55443347 h 193"/>
              <a:gd name="T20" fmla="*/ 1184474086 w 575"/>
              <a:gd name="T21" fmla="*/ 93244835 h 193"/>
              <a:gd name="T22" fmla="*/ 1270159446 w 575"/>
              <a:gd name="T23" fmla="*/ 131047911 h 193"/>
              <a:gd name="T24" fmla="*/ 1360885120 w 575"/>
              <a:gd name="T25" fmla="*/ 183970312 h 193"/>
              <a:gd name="T26" fmla="*/ 1449091431 w 575"/>
              <a:gd name="T27" fmla="*/ 244453964 h 193"/>
              <a:gd name="T28" fmla="*/ 1360885120 w 575"/>
              <a:gd name="T29" fmla="*/ 309977919 h 193"/>
              <a:gd name="T30" fmla="*/ 1267640082 w 575"/>
              <a:gd name="T31" fmla="*/ 357861603 h 193"/>
              <a:gd name="T32" fmla="*/ 1184474086 w 575"/>
              <a:gd name="T33" fmla="*/ 395663092 h 193"/>
              <a:gd name="T34" fmla="*/ 1073587151 w 575"/>
              <a:gd name="T35" fmla="*/ 438506472 h 193"/>
              <a:gd name="T36" fmla="*/ 965221166 w 575"/>
              <a:gd name="T37" fmla="*/ 463707993 h 193"/>
              <a:gd name="T38" fmla="*/ 866934225 w 575"/>
              <a:gd name="T39" fmla="*/ 478828906 h 193"/>
              <a:gd name="T40" fmla="*/ 753527925 w 575"/>
              <a:gd name="T41" fmla="*/ 486388569 h 193"/>
              <a:gd name="T42" fmla="*/ 647681305 w 575"/>
              <a:gd name="T43" fmla="*/ 483869210 h 193"/>
              <a:gd name="T44" fmla="*/ 519152472 w 575"/>
              <a:gd name="T45" fmla="*/ 463707993 h 193"/>
              <a:gd name="T46" fmla="*/ 420867118 w 575"/>
              <a:gd name="T47" fmla="*/ 446066135 h 193"/>
              <a:gd name="T48" fmla="*/ 325101128 w 575"/>
              <a:gd name="T49" fmla="*/ 415824309 h 193"/>
              <a:gd name="T50" fmla="*/ 239415769 w 575"/>
              <a:gd name="T51" fmla="*/ 380542179 h 193"/>
              <a:gd name="T52" fmla="*/ 156249773 w 575"/>
              <a:gd name="T53" fmla="*/ 340219745 h 193"/>
              <a:gd name="T54" fmla="*/ 90725675 w 575"/>
              <a:gd name="T55" fmla="*/ 297377952 h 193"/>
              <a:gd name="T56" fmla="*/ 0 w 575"/>
              <a:gd name="T57" fmla="*/ 244453964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Oval 139"/>
          <p:cNvSpPr>
            <a:spLocks noChangeArrowheads="1"/>
          </p:cNvSpPr>
          <p:nvPr/>
        </p:nvSpPr>
        <p:spPr bwMode="auto">
          <a:xfrm>
            <a:off x="1676400" y="39624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34" name="Oval 142"/>
          <p:cNvSpPr>
            <a:spLocks noChangeArrowheads="1"/>
          </p:cNvSpPr>
          <p:nvPr/>
        </p:nvSpPr>
        <p:spPr bwMode="auto">
          <a:xfrm>
            <a:off x="3657600" y="38862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35" name="Oval 145"/>
          <p:cNvSpPr>
            <a:spLocks noChangeArrowheads="1"/>
          </p:cNvSpPr>
          <p:nvPr/>
        </p:nvSpPr>
        <p:spPr bwMode="auto">
          <a:xfrm>
            <a:off x="5562600" y="3643298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38" name="Rectangle 42"/>
          <p:cNvSpPr>
            <a:spLocks noChangeArrowheads="1"/>
          </p:cNvSpPr>
          <p:nvPr/>
        </p:nvSpPr>
        <p:spPr bwMode="auto">
          <a:xfrm rot="16200000">
            <a:off x="-1485900" y="1943100"/>
            <a:ext cx="4724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20000"/>
              </a:spcBef>
              <a:buFont typeface="Wingdings" pitchFamily="2" charset="2"/>
              <a:buNone/>
            </a:pPr>
            <a:endParaRPr lang="en-GB" sz="4800" dirty="0"/>
          </a:p>
        </p:txBody>
      </p:sp>
      <p:sp>
        <p:nvSpPr>
          <p:cNvPr id="51" name="Oval 137"/>
          <p:cNvSpPr>
            <a:spLocks noChangeArrowheads="1"/>
          </p:cNvSpPr>
          <p:nvPr/>
        </p:nvSpPr>
        <p:spPr bwMode="auto">
          <a:xfrm>
            <a:off x="1752600" y="1004902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P</a:t>
            </a:r>
          </a:p>
        </p:txBody>
      </p:sp>
      <p:sp>
        <p:nvSpPr>
          <p:cNvPr id="52" name="Oval 138"/>
          <p:cNvSpPr>
            <a:spLocks noChangeArrowheads="1"/>
          </p:cNvSpPr>
          <p:nvPr/>
        </p:nvSpPr>
        <p:spPr bwMode="auto">
          <a:xfrm>
            <a:off x="1752600" y="22860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53" name="Oval 140"/>
          <p:cNvSpPr>
            <a:spLocks noChangeArrowheads="1"/>
          </p:cNvSpPr>
          <p:nvPr/>
        </p:nvSpPr>
        <p:spPr bwMode="auto">
          <a:xfrm>
            <a:off x="3657600" y="9144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54" name="Oval 141"/>
          <p:cNvSpPr>
            <a:spLocks noChangeArrowheads="1"/>
          </p:cNvSpPr>
          <p:nvPr/>
        </p:nvSpPr>
        <p:spPr bwMode="auto">
          <a:xfrm>
            <a:off x="3657600" y="2590800"/>
            <a:ext cx="1524000" cy="1600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55" name="Oval 143"/>
          <p:cNvSpPr>
            <a:spLocks noChangeArrowheads="1"/>
          </p:cNvSpPr>
          <p:nvPr/>
        </p:nvSpPr>
        <p:spPr bwMode="auto">
          <a:xfrm>
            <a:off x="5562600" y="11430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56" name="Oval 144"/>
          <p:cNvSpPr>
            <a:spLocks noChangeArrowheads="1"/>
          </p:cNvSpPr>
          <p:nvPr/>
        </p:nvSpPr>
        <p:spPr bwMode="auto">
          <a:xfrm>
            <a:off x="5562600" y="2424098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81000" y="152400"/>
            <a:ext cx="7543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ML-TTKarthika" pitchFamily="82" charset="0"/>
              </a:rPr>
              <a:t>   </a:t>
            </a:r>
            <a:r>
              <a:rPr lang="en-US" sz="5400" b="1" dirty="0" smtClean="0">
                <a:solidFill>
                  <a:srgbClr val="996633"/>
                </a:solidFill>
                <a:latin typeface="ML-TTKarthika" pitchFamily="82" charset="0"/>
              </a:rPr>
              <a:t>k¦-</a:t>
            </a:r>
            <a:r>
              <a:rPr lang="en-US" sz="5400" b="1" dirty="0" err="1" smtClean="0">
                <a:solidFill>
                  <a:srgbClr val="996633"/>
                </a:solidFill>
                <a:latin typeface="ML-TTKarthika" pitchFamily="82" charset="0"/>
              </a:rPr>
              <a:t>cXIÄ</a:t>
            </a:r>
            <a:r>
              <a:rPr lang="en-US" sz="5400" b="1" dirty="0" smtClean="0">
                <a:solidFill>
                  <a:srgbClr val="996633"/>
                </a:solidFill>
                <a:latin typeface="ML-TTKarthika" pitchFamily="82" charset="0"/>
              </a:rPr>
              <a:t> </a:t>
            </a:r>
            <a:r>
              <a:rPr lang="en-US" sz="2400" b="1" cap="none" spc="0" dirty="0" smtClean="0">
                <a:ln w="11430"/>
                <a:solidFill>
                  <a:srgbClr val="99663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CONTAMINATIONS</a:t>
            </a:r>
            <a:endParaRPr lang="en-US" sz="4400" b="1" cap="none" spc="0" dirty="0">
              <a:ln w="11430"/>
              <a:solidFill>
                <a:srgbClr val="99663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400" y="5791200"/>
            <a:ext cx="156324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dirty="0" smtClean="0">
                <a:solidFill>
                  <a:srgbClr val="FF3399"/>
                </a:solidFill>
                <a:latin typeface="ML-TTKarthika" pitchFamily="82" charset="0"/>
              </a:rPr>
              <a:t>]</a:t>
            </a:r>
            <a:r>
              <a:rPr lang="en-US" sz="1600" dirty="0" err="1" smtClean="0">
                <a:solidFill>
                  <a:srgbClr val="FF3399"/>
                </a:solidFill>
                <a:latin typeface="ML-TTKarthika" pitchFamily="82" charset="0"/>
              </a:rPr>
              <a:t>nXr-`mhk</a:t>
            </a:r>
            <a:r>
              <a:rPr lang="en-US" sz="1600" dirty="0" smtClean="0">
                <a:solidFill>
                  <a:srgbClr val="FF3399"/>
                </a:solidFill>
                <a:latin typeface="ML-TTKarthika" pitchFamily="82" charset="0"/>
              </a:rPr>
              <a:t>¦-</a:t>
            </a:r>
            <a:r>
              <a:rPr lang="en-US" sz="1600" dirty="0" err="1" smtClean="0">
                <a:solidFill>
                  <a:srgbClr val="FF3399"/>
                </a:solidFill>
                <a:latin typeface="ML-TTKarthika" pitchFamily="82" charset="0"/>
              </a:rPr>
              <a:t>cX</a:t>
            </a:r>
            <a:endParaRPr lang="en-US" sz="1000" i="1" cap="all" dirty="0">
              <a:ln/>
              <a:solidFill>
                <a:srgbClr val="FF3399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733800" y="5791200"/>
            <a:ext cx="15872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dirty="0" err="1" smtClean="0">
                <a:solidFill>
                  <a:srgbClr val="FF3399"/>
                </a:solidFill>
                <a:latin typeface="ML-TTKarthika" pitchFamily="82" charset="0"/>
              </a:rPr>
              <a:t>inip`mhk</a:t>
            </a:r>
            <a:r>
              <a:rPr lang="en-US" sz="1600" dirty="0" smtClean="0">
                <a:solidFill>
                  <a:srgbClr val="FF3399"/>
                </a:solidFill>
                <a:latin typeface="ML-TTKarthika" pitchFamily="82" charset="0"/>
              </a:rPr>
              <a:t>¦-</a:t>
            </a:r>
            <a:r>
              <a:rPr lang="en-US" sz="1600" dirty="0" err="1" smtClean="0">
                <a:solidFill>
                  <a:srgbClr val="FF3399"/>
                </a:solidFill>
                <a:latin typeface="ML-TTKarthika" pitchFamily="82" charset="0"/>
              </a:rPr>
              <a:t>cX</a:t>
            </a:r>
            <a:endParaRPr lang="en-US" sz="1000" i="1" cap="all" dirty="0">
              <a:ln/>
              <a:solidFill>
                <a:srgbClr val="FF3399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91200" y="5791200"/>
            <a:ext cx="132921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dirty="0" err="1" smtClean="0">
                <a:solidFill>
                  <a:srgbClr val="FF3399"/>
                </a:solidFill>
                <a:latin typeface="ML-TTKarthika" pitchFamily="82" charset="0"/>
              </a:rPr>
              <a:t>ZznapJk</a:t>
            </a:r>
            <a:r>
              <a:rPr lang="en-US" sz="1600" dirty="0" smtClean="0">
                <a:solidFill>
                  <a:srgbClr val="FF3399"/>
                </a:solidFill>
                <a:latin typeface="ML-TTKarthika" pitchFamily="82" charset="0"/>
              </a:rPr>
              <a:t>¦-</a:t>
            </a:r>
            <a:r>
              <a:rPr lang="en-US" sz="1600" dirty="0" err="1" smtClean="0">
                <a:solidFill>
                  <a:srgbClr val="FF3399"/>
                </a:solidFill>
                <a:latin typeface="ML-TTKarthika" pitchFamily="82" charset="0"/>
              </a:rPr>
              <a:t>cX</a:t>
            </a:r>
            <a:endParaRPr lang="en-US" sz="1000" i="1" cap="all" dirty="0">
              <a:ln/>
              <a:solidFill>
                <a:srgbClr val="FF3399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3" grpId="0" animBg="1"/>
      <p:bldP spid="34" grpId="0" animBg="1"/>
      <p:bldP spid="3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066801"/>
            <a:ext cx="8763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Oval 29"/>
          <p:cNvSpPr/>
          <p:nvPr/>
        </p:nvSpPr>
        <p:spPr>
          <a:xfrm>
            <a:off x="3886200" y="35814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1" name="Oval 30"/>
          <p:cNvSpPr/>
          <p:nvPr/>
        </p:nvSpPr>
        <p:spPr>
          <a:xfrm>
            <a:off x="3886200" y="20574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P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886200" y="5105400"/>
            <a:ext cx="1219200" cy="1447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c</a:t>
            </a:r>
            <a:endParaRPr lang="en-US" sz="6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>
            <a:stCxn id="31" idx="1"/>
            <a:endCxn id="31" idx="5"/>
          </p:cNvCxnSpPr>
          <p:nvPr/>
        </p:nvCxnSpPr>
        <p:spPr>
          <a:xfrm rot="16200000" flipH="1">
            <a:off x="3956984" y="2388348"/>
            <a:ext cx="1077632" cy="8621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31" idx="3"/>
            <a:endCxn id="31" idx="7"/>
          </p:cNvCxnSpPr>
          <p:nvPr/>
        </p:nvCxnSpPr>
        <p:spPr>
          <a:xfrm rot="5400000" flipH="1" flipV="1">
            <a:off x="3956984" y="2388348"/>
            <a:ext cx="1077632" cy="8621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85800" y="228601"/>
            <a:ext cx="662940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742950" indent="-742950" algn="ctr"/>
            <a:r>
              <a:rPr lang="en-US" sz="5400" b="1" dirty="0" err="1" smtClean="0">
                <a:solidFill>
                  <a:srgbClr val="00B0F0"/>
                </a:solidFill>
                <a:latin typeface="ML-TTKarthika" pitchFamily="82" charset="0"/>
              </a:rPr>
              <a:t>Hgn</a:t>
            </a:r>
            <a:r>
              <a:rPr lang="en-US" sz="5400" b="1" dirty="0" smtClean="0">
                <a:solidFill>
                  <a:srgbClr val="00B0F0"/>
                </a:solidFill>
                <a:latin typeface="ML-TTKarthika" pitchFamily="82" charset="0"/>
              </a:rPr>
              <a:t>-</a:t>
            </a:r>
            <a:r>
              <a:rPr lang="en-US" sz="5400" b="1" dirty="0" err="1" smtClean="0">
                <a:solidFill>
                  <a:srgbClr val="00B0F0"/>
                </a:solidFill>
                <a:latin typeface="ML-TTKarthika" pitchFamily="82" charset="0"/>
              </a:rPr>
              <a:t>hm</a:t>
            </a:r>
            <a:r>
              <a:rPr lang="en-US" sz="5400" b="1" dirty="0" smtClean="0">
                <a:solidFill>
                  <a:srgbClr val="00B0F0"/>
                </a:solidFill>
                <a:latin typeface="ML-TTKarthika" pitchFamily="82" charset="0"/>
              </a:rPr>
              <a:t>-¡Â </a:t>
            </a:r>
            <a:r>
              <a:rPr lang="en-US" sz="3200" b="1" dirty="0" smtClean="0">
                <a:solidFill>
                  <a:srgbClr val="00B0F0"/>
                </a:solidFill>
                <a:latin typeface="ML-TTKarthika" pitchFamily="82" charset="0"/>
              </a:rPr>
              <a:t>(</a:t>
            </a:r>
            <a:r>
              <a:rPr lang="en-US" sz="28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Exclusion)</a:t>
            </a:r>
            <a:endParaRPr lang="en-US" sz="5400" b="1" cap="all" dirty="0" smtClean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742950" indent="-742950" algn="ctr"/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]</a:t>
            </a:r>
            <a:r>
              <a:rPr lang="en-US" sz="3200" b="1" dirty="0" err="1" smtClean="0">
                <a:solidFill>
                  <a:srgbClr val="00B050"/>
                </a:solidFill>
                <a:latin typeface="ML-TTKarthika" pitchFamily="82" charset="0"/>
              </a:rPr>
              <a:t>nXr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-`m-hw </a:t>
            </a:r>
            <a:r>
              <a:rPr lang="en-US" sz="3200" b="1" dirty="0" err="1" smtClean="0">
                <a:solidFill>
                  <a:srgbClr val="00B050"/>
                </a:solidFill>
                <a:latin typeface="ML-TTKarthika" pitchFamily="82" charset="0"/>
              </a:rPr>
              <a:t>Hgn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b="1" dirty="0" err="1" smtClean="0">
                <a:solidFill>
                  <a:srgbClr val="00B050"/>
                </a:solidFill>
                <a:latin typeface="ML-TTKarthika" pitchFamily="82" charset="0"/>
              </a:rPr>
              <a:t>hm</a:t>
            </a:r>
            <a:r>
              <a:rPr lang="en-US" sz="3200" b="1" dirty="0" smtClean="0">
                <a:solidFill>
                  <a:srgbClr val="00B050"/>
                </a:solidFill>
                <a:latin typeface="ML-TTKarthika" pitchFamily="82" charset="0"/>
              </a:rPr>
              <a:t>-¡Â</a:t>
            </a:r>
            <a:endParaRPr lang="en-US" sz="3200" b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sz="2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Parents  Exclusion</a:t>
            </a:r>
            <a:endParaRPr lang="en-US" sz="2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066801"/>
            <a:ext cx="8763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Oval 29"/>
          <p:cNvSpPr/>
          <p:nvPr/>
        </p:nvSpPr>
        <p:spPr>
          <a:xfrm>
            <a:off x="3886200" y="35052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A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3886200" y="19812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P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886200" y="5029200"/>
            <a:ext cx="1219200" cy="1447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C</a:t>
            </a:r>
            <a:endParaRPr lang="en-US" sz="4400" b="1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>
            <a:stCxn id="30" idx="3"/>
            <a:endCxn id="30" idx="7"/>
          </p:cNvCxnSpPr>
          <p:nvPr/>
        </p:nvCxnSpPr>
        <p:spPr>
          <a:xfrm rot="5400000" flipH="1" flipV="1">
            <a:off x="3956984" y="3836148"/>
            <a:ext cx="1077632" cy="8621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85800" y="228601"/>
            <a:ext cx="746760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742950" indent="-742950" algn="ctr"/>
            <a:r>
              <a:rPr lang="en-US" sz="5400" b="1" dirty="0" err="1" smtClean="0">
                <a:solidFill>
                  <a:srgbClr val="FF3399"/>
                </a:solidFill>
                <a:latin typeface="ML-TTKarthika" pitchFamily="82" charset="0"/>
              </a:rPr>
              <a:t>Hgn</a:t>
            </a:r>
            <a:r>
              <a:rPr lang="en-US" sz="5400" b="1" dirty="0" smtClean="0">
                <a:solidFill>
                  <a:srgbClr val="FF3399"/>
                </a:solidFill>
                <a:latin typeface="ML-TTKarthika" pitchFamily="82" charset="0"/>
              </a:rPr>
              <a:t>-</a:t>
            </a:r>
            <a:r>
              <a:rPr lang="en-US" sz="5400" b="1" dirty="0" err="1" smtClean="0">
                <a:solidFill>
                  <a:srgbClr val="FF3399"/>
                </a:solidFill>
                <a:latin typeface="ML-TTKarthika" pitchFamily="82" charset="0"/>
              </a:rPr>
              <a:t>hm</a:t>
            </a:r>
            <a:r>
              <a:rPr lang="en-US" sz="5400" b="1" dirty="0" smtClean="0">
                <a:solidFill>
                  <a:srgbClr val="FF3399"/>
                </a:solidFill>
                <a:latin typeface="ML-TTKarthika" pitchFamily="82" charset="0"/>
              </a:rPr>
              <a:t>-¡Â </a:t>
            </a:r>
            <a:r>
              <a:rPr lang="en-US" sz="3200" b="1" dirty="0" smtClean="0">
                <a:solidFill>
                  <a:srgbClr val="FF3399"/>
                </a:solidFill>
                <a:latin typeface="ML-TTKarthika" pitchFamily="82" charset="0"/>
              </a:rPr>
              <a:t>(</a:t>
            </a:r>
            <a:r>
              <a:rPr lang="en-US" sz="2800" b="1" cap="all" dirty="0" smtClean="0">
                <a:ln/>
                <a:solidFill>
                  <a:srgbClr val="FF3399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Exclusion)</a:t>
            </a:r>
            <a:endParaRPr lang="en-US" sz="5400" b="1" cap="all" dirty="0" smtClean="0">
              <a:ln/>
              <a:solidFill>
                <a:srgbClr val="FF3399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742950" indent="-742950" algn="ctr"/>
            <a:r>
              <a:rPr lang="en-US" sz="3200" b="1" dirty="0" err="1" smtClean="0">
                <a:solidFill>
                  <a:srgbClr val="996633"/>
                </a:solidFill>
                <a:latin typeface="ML-TTKarthika" pitchFamily="82" charset="0"/>
              </a:rPr>
              <a:t>inip`m</a:t>
            </a:r>
            <a:r>
              <a:rPr lang="en-US" sz="3200" b="1" dirty="0" smtClean="0">
                <a:solidFill>
                  <a:srgbClr val="996633"/>
                </a:solidFill>
                <a:latin typeface="ML-TTKarthika" pitchFamily="82" charset="0"/>
              </a:rPr>
              <a:t>-hw </a:t>
            </a:r>
            <a:r>
              <a:rPr lang="en-US" sz="3200" b="1" dirty="0" err="1" smtClean="0">
                <a:solidFill>
                  <a:srgbClr val="996633"/>
                </a:solidFill>
                <a:latin typeface="ML-TTKarthika" pitchFamily="82" charset="0"/>
              </a:rPr>
              <a:t>Hgn</a:t>
            </a:r>
            <a:r>
              <a:rPr lang="en-US" sz="3200" b="1" dirty="0" smtClean="0">
                <a:solidFill>
                  <a:srgbClr val="996633"/>
                </a:solidFill>
                <a:latin typeface="ML-TTKarthika" pitchFamily="82" charset="0"/>
              </a:rPr>
              <a:t>-</a:t>
            </a:r>
            <a:r>
              <a:rPr lang="en-US" sz="3200" b="1" dirty="0" err="1" smtClean="0">
                <a:solidFill>
                  <a:srgbClr val="996633"/>
                </a:solidFill>
                <a:latin typeface="ML-TTKarthika" pitchFamily="82" charset="0"/>
              </a:rPr>
              <a:t>hm</a:t>
            </a:r>
            <a:r>
              <a:rPr lang="en-US" sz="3200" b="1" dirty="0" smtClean="0">
                <a:solidFill>
                  <a:srgbClr val="996633"/>
                </a:solidFill>
                <a:latin typeface="ML-TTKarthika" pitchFamily="82" charset="0"/>
              </a:rPr>
              <a:t>-¡Â</a:t>
            </a:r>
            <a:endParaRPr lang="en-US" sz="3200" b="1" cap="all" dirty="0" smtClean="0">
              <a:ln/>
              <a:solidFill>
                <a:srgbClr val="996633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sz="20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Child  Exclusion</a:t>
            </a:r>
            <a:endParaRPr lang="en-US" sz="2000" b="1" cap="none" spc="0" dirty="0">
              <a:ln w="11430"/>
              <a:solidFill>
                <a:srgbClr val="66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2" name="Straight Connector 11"/>
          <p:cNvCxnSpPr>
            <a:stCxn id="30" idx="1"/>
            <a:endCxn id="30" idx="5"/>
          </p:cNvCxnSpPr>
          <p:nvPr/>
        </p:nvCxnSpPr>
        <p:spPr>
          <a:xfrm rot="16200000" flipH="1">
            <a:off x="3956984" y="3836148"/>
            <a:ext cx="1077632" cy="8621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066801"/>
            <a:ext cx="8763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Oval 29"/>
          <p:cNvSpPr/>
          <p:nvPr/>
        </p:nvSpPr>
        <p:spPr>
          <a:xfrm>
            <a:off x="3962400" y="35814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1" name="Oval 30"/>
          <p:cNvSpPr/>
          <p:nvPr/>
        </p:nvSpPr>
        <p:spPr>
          <a:xfrm>
            <a:off x="3962400" y="20574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P</a:t>
            </a:r>
            <a:r>
              <a:rPr lang="en-US" sz="4400" b="1" dirty="0" smtClean="0">
                <a:solidFill>
                  <a:schemeClr val="tx1"/>
                </a:solidFill>
              </a:rPr>
              <a:t>      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962400" y="5105400"/>
            <a:ext cx="1219200" cy="1447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C</a:t>
            </a:r>
            <a:endParaRPr lang="en-US" sz="54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>
            <a:endCxn id="32" idx="5"/>
          </p:cNvCxnSpPr>
          <p:nvPr/>
        </p:nvCxnSpPr>
        <p:spPr>
          <a:xfrm rot="16200000" flipH="1">
            <a:off x="4055339" y="5393461"/>
            <a:ext cx="1007175" cy="8882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4072870" y="5375930"/>
            <a:ext cx="996016" cy="9121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85800" y="228601"/>
            <a:ext cx="662940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742950" indent="-742950" algn="ctr"/>
            <a:r>
              <a:rPr lang="en-US" sz="5400" b="1" dirty="0" err="1" smtClean="0">
                <a:solidFill>
                  <a:srgbClr val="7030A0"/>
                </a:solidFill>
                <a:latin typeface="ML-TTKarthika" pitchFamily="82" charset="0"/>
              </a:rPr>
              <a:t>Hgn</a:t>
            </a:r>
            <a:r>
              <a:rPr lang="en-US" sz="5400" b="1" dirty="0" smtClean="0">
                <a:solidFill>
                  <a:srgbClr val="7030A0"/>
                </a:solidFill>
                <a:latin typeface="ML-TTKarthika" pitchFamily="82" charset="0"/>
              </a:rPr>
              <a:t>-</a:t>
            </a:r>
            <a:r>
              <a:rPr lang="en-US" sz="5400" b="1" dirty="0" err="1" smtClean="0">
                <a:solidFill>
                  <a:srgbClr val="7030A0"/>
                </a:solidFill>
                <a:latin typeface="ML-TTKarthika" pitchFamily="82" charset="0"/>
              </a:rPr>
              <a:t>hm</a:t>
            </a:r>
            <a:r>
              <a:rPr lang="en-US" sz="5400" b="1" dirty="0" smtClean="0">
                <a:solidFill>
                  <a:srgbClr val="7030A0"/>
                </a:solidFill>
                <a:latin typeface="ML-TTKarthika" pitchFamily="82" charset="0"/>
              </a:rPr>
              <a:t>-¡Â </a:t>
            </a:r>
            <a:r>
              <a:rPr lang="en-US" sz="3200" b="1" dirty="0" smtClean="0">
                <a:solidFill>
                  <a:srgbClr val="7030A0"/>
                </a:solidFill>
                <a:latin typeface="ML-TTKarthika" pitchFamily="82" charset="0"/>
              </a:rPr>
              <a:t>(</a:t>
            </a:r>
            <a:r>
              <a:rPr lang="en-US" sz="2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Exclusion)</a:t>
            </a:r>
            <a:endParaRPr lang="en-US" sz="5400" b="1" cap="all" dirty="0" smtClean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742950" indent="-742950" algn="ctr"/>
            <a:r>
              <a:rPr lang="en-US" sz="3200" b="1" dirty="0" smtClean="0">
                <a:solidFill>
                  <a:srgbClr val="00FF00"/>
                </a:solidFill>
                <a:latin typeface="ML-TTKarthika" pitchFamily="82" charset="0"/>
              </a:rPr>
              <a:t>]</a:t>
            </a:r>
            <a:r>
              <a:rPr lang="en-US" sz="3200" b="1" dirty="0" err="1" smtClean="0">
                <a:solidFill>
                  <a:srgbClr val="00FF00"/>
                </a:solidFill>
                <a:latin typeface="ML-TTKarthika" pitchFamily="82" charset="0"/>
              </a:rPr>
              <a:t>Iz`m-hwHgn-hm</a:t>
            </a:r>
            <a:r>
              <a:rPr lang="en-US" sz="3200" b="1" dirty="0" smtClean="0">
                <a:solidFill>
                  <a:srgbClr val="00FF00"/>
                </a:solidFill>
                <a:latin typeface="ML-TTKarthika" pitchFamily="82" charset="0"/>
              </a:rPr>
              <a:t>-¡Â</a:t>
            </a:r>
            <a:endParaRPr lang="en-US" sz="3200" b="1" cap="all" dirty="0" smtClean="0">
              <a:ln/>
              <a:solidFill>
                <a:srgbClr val="00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sz="2000" b="1" dirty="0" smtClean="0">
                <a:ln w="11430"/>
                <a:solidFill>
                  <a:srgbClr val="00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Adults Exclusion</a:t>
            </a:r>
            <a:endParaRPr lang="en-US" sz="2000" b="1" cap="none" spc="0" dirty="0">
              <a:ln w="11430"/>
              <a:solidFill>
                <a:srgbClr val="00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066801"/>
            <a:ext cx="8763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13360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3399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1430"/>
              <a:solidFill>
                <a:srgbClr val="FF3399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667000"/>
            <a:ext cx="6629400" cy="1415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solidFill>
                  <a:srgbClr val="FF0000"/>
                </a:solidFill>
                <a:latin typeface="ML-TTKarthika" pitchFamily="82" charset="0"/>
              </a:rPr>
              <a:t>Ønc-hy-àn-`m-h§Ä</a:t>
            </a:r>
            <a:r>
              <a:rPr lang="en-US" sz="5400" b="1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3200" b="1" dirty="0" smtClean="0">
                <a:ln w="11430"/>
                <a:solidFill>
                  <a:srgbClr val="FF3399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CONSTANT EGO STATES</a:t>
            </a:r>
            <a:endParaRPr lang="en-US" sz="6000" b="1" dirty="0">
              <a:ln w="11430"/>
              <a:solidFill>
                <a:srgbClr val="FF3399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066801"/>
            <a:ext cx="8763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667000"/>
            <a:ext cx="7924800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solidFill>
                  <a:srgbClr val="FF3399"/>
                </a:solidFill>
                <a:latin typeface="ML-TTKarthika" pitchFamily="82" charset="0"/>
              </a:rPr>
              <a:t>kz`m</a:t>
            </a:r>
            <a:r>
              <a:rPr lang="en-US" sz="5400" b="1" dirty="0" smtClean="0">
                <a:solidFill>
                  <a:srgbClr val="FF3399"/>
                </a:solidFill>
                <a:latin typeface="ML-TTKarthika" pitchFamily="82" charset="0"/>
              </a:rPr>
              <a:t>-h-§-</a:t>
            </a:r>
            <a:r>
              <a:rPr lang="en-US" sz="5400" b="1" dirty="0" err="1" smtClean="0">
                <a:solidFill>
                  <a:srgbClr val="FF3399"/>
                </a:solidFill>
                <a:latin typeface="ML-TTKarthika" pitchFamily="82" charset="0"/>
              </a:rPr>
              <a:t>fnse</a:t>
            </a:r>
            <a:r>
              <a:rPr lang="en-US" sz="5400" b="1" dirty="0" smtClean="0">
                <a:solidFill>
                  <a:srgbClr val="FF3399"/>
                </a:solidFill>
                <a:latin typeface="ML-TTKarthika" pitchFamily="82" charset="0"/>
              </a:rPr>
              <a:t> ]</a:t>
            </a:r>
            <a:r>
              <a:rPr lang="en-US" sz="5400" b="1" dirty="0" err="1" smtClean="0">
                <a:solidFill>
                  <a:srgbClr val="FF3399"/>
                </a:solidFill>
                <a:latin typeface="ML-TTKarthika" pitchFamily="82" charset="0"/>
              </a:rPr>
              <a:t>mfn</a:t>
            </a:r>
            <a:r>
              <a:rPr lang="en-US" sz="5400" b="1" dirty="0" smtClean="0">
                <a:solidFill>
                  <a:srgbClr val="FF3399"/>
                </a:solidFill>
                <a:latin typeface="ML-TTKarthika" pitchFamily="82" charset="0"/>
              </a:rPr>
              <a:t>-¨-IÄ </a:t>
            </a:r>
          </a:p>
          <a:p>
            <a:pPr algn="ctr"/>
            <a:r>
              <a:rPr lang="en-US" sz="2400" b="1" dirty="0" smtClean="0">
                <a:ln w="11430"/>
                <a:solidFill>
                  <a:srgbClr val="00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FUNCTIONAL DISORDER</a:t>
            </a:r>
            <a:endParaRPr lang="en-US" sz="4800" b="1" dirty="0">
              <a:ln w="11430"/>
              <a:solidFill>
                <a:srgbClr val="00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/>
            </a:r>
            <a:br>
              <a:rPr lang="en-US" sz="1600" dirty="0" smtClean="0">
                <a:solidFill>
                  <a:srgbClr val="7030A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5300" dirty="0" smtClean="0">
                <a:solidFill>
                  <a:srgbClr val="FF0000"/>
                </a:solidFill>
                <a:latin typeface="ML-TTKarthika" pitchFamily="82" charset="0"/>
              </a:rPr>
              <a:t>]</a:t>
            </a:r>
            <a:r>
              <a:rPr lang="en-US" sz="5300" dirty="0" err="1" smtClean="0">
                <a:solidFill>
                  <a:srgbClr val="FF0000"/>
                </a:solidFill>
                <a:latin typeface="ML-TTKarthika" pitchFamily="82" charset="0"/>
              </a:rPr>
              <a:t>nXr`mhw</a:t>
            </a:r>
            <a:r>
              <a:rPr lang="en-US" sz="53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1800" dirty="0" smtClean="0">
                <a:solidFill>
                  <a:srgbClr val="7030A0"/>
                </a:solidFill>
              </a:rPr>
              <a:t>PARENT EGO  STATE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8000" b="1" dirty="0" err="1" smtClean="0">
                <a:latin typeface="ML-TTKarthika" pitchFamily="82" charset="0"/>
              </a:rPr>
              <a:t>HcmÄ</a:t>
            </a:r>
            <a:r>
              <a:rPr lang="en-US" sz="8000" b="1" dirty="0" smtClean="0">
                <a:latin typeface="ML-TTKarthika" pitchFamily="82" charset="0"/>
              </a:rPr>
              <a:t> </a:t>
            </a:r>
            <a:r>
              <a:rPr lang="en-US" sz="8000" b="1" dirty="0" err="1" smtClean="0">
                <a:latin typeface="ML-TTKarthika" pitchFamily="82" charset="0"/>
              </a:rPr>
              <a:t>Abm-fpsS</a:t>
            </a:r>
            <a:r>
              <a:rPr lang="en-US" sz="8000" b="1" dirty="0" smtClean="0">
                <a:latin typeface="ML-TTKarthika" pitchFamily="82" charset="0"/>
              </a:rPr>
              <a:t> AÑ-\-½msc </a:t>
            </a:r>
            <a:r>
              <a:rPr lang="en-US" sz="8000" b="1" dirty="0" err="1" smtClean="0">
                <a:latin typeface="ML-TTKarthika" pitchFamily="82" charset="0"/>
              </a:rPr>
              <a:t>I­pw</a:t>
            </a:r>
            <a:r>
              <a:rPr lang="en-US" sz="8000" b="1" dirty="0" smtClean="0">
                <a:latin typeface="ML-TTKarthika" pitchFamily="82" charset="0"/>
              </a:rPr>
              <a:t> </a:t>
            </a:r>
            <a:r>
              <a:rPr lang="en-US" sz="8000" b="1" dirty="0" err="1" smtClean="0">
                <a:latin typeface="ML-TTKarthika" pitchFamily="82" charset="0"/>
              </a:rPr>
              <a:t>tI«pw</a:t>
            </a:r>
            <a:r>
              <a:rPr lang="en-US" sz="8000" b="1" dirty="0" smtClean="0">
                <a:latin typeface="ML-TTKarthika" pitchFamily="82" charset="0"/>
              </a:rPr>
              <a:t> </a:t>
            </a:r>
            <a:r>
              <a:rPr lang="en-US" sz="8000" b="1" dirty="0" err="1" smtClean="0">
                <a:latin typeface="ML-TTKarthika" pitchFamily="82" charset="0"/>
              </a:rPr>
              <a:t>sIm</a:t>
            </a:r>
            <a:r>
              <a:rPr lang="en-US" sz="8000" b="1" dirty="0" smtClean="0">
                <a:latin typeface="ML-TTKarthika" pitchFamily="82" charset="0"/>
              </a:rPr>
              <a:t> ¨p\m-</a:t>
            </a:r>
            <a:r>
              <a:rPr lang="en-US" sz="8000" b="1" dirty="0" err="1" smtClean="0">
                <a:latin typeface="ML-TTKarthika" pitchFamily="82" charset="0"/>
              </a:rPr>
              <a:t>fnÂ</a:t>
            </a:r>
            <a:r>
              <a:rPr lang="en-US" sz="8000" b="1" dirty="0" smtClean="0">
                <a:latin typeface="ML-TTKarthika" pitchFamily="82" charset="0"/>
              </a:rPr>
              <a:t> ]</a:t>
            </a:r>
            <a:r>
              <a:rPr lang="en-US" sz="8000" b="1" dirty="0" err="1" smtClean="0">
                <a:latin typeface="ML-TTKarthika" pitchFamily="82" charset="0"/>
              </a:rPr>
              <a:t>eXpw</a:t>
            </a:r>
            <a:r>
              <a:rPr lang="en-US" sz="8000" b="1" dirty="0" smtClean="0">
                <a:latin typeface="ML-TTKarthika" pitchFamily="82" charset="0"/>
              </a:rPr>
              <a:t> ]</a:t>
            </a:r>
            <a:r>
              <a:rPr lang="en-US" sz="8000" b="1" dirty="0" err="1" smtClean="0">
                <a:latin typeface="ML-TTKarthika" pitchFamily="82" charset="0"/>
              </a:rPr>
              <a:t>Tn</a:t>
            </a:r>
            <a:r>
              <a:rPr lang="en-US" sz="8000" b="1" dirty="0" smtClean="0">
                <a:latin typeface="ML-TTKarthika" pitchFamily="82" charset="0"/>
              </a:rPr>
              <a:t>-¡p-¶p. </a:t>
            </a:r>
            <a:r>
              <a:rPr lang="en-US" sz="8000" b="1" dirty="0" err="1" smtClean="0">
                <a:latin typeface="ML-TTKarthika" pitchFamily="82" charset="0"/>
              </a:rPr>
              <a:t>AhÀ</a:t>
            </a:r>
            <a:r>
              <a:rPr lang="en-US" sz="8000" b="1" dirty="0" smtClean="0">
                <a:latin typeface="ML-TTKarthika" pitchFamily="82" charset="0"/>
              </a:rPr>
              <a:t> </a:t>
            </a:r>
            <a:r>
              <a:rPr lang="en-US" sz="8000" b="1" dirty="0" err="1" smtClean="0">
                <a:latin typeface="ML-TTKarthika" pitchFamily="82" charset="0"/>
              </a:rPr>
              <a:t>A¶p</a:t>
            </a:r>
            <a:r>
              <a:rPr lang="en-US" sz="8000" b="1" dirty="0" smtClean="0">
                <a:latin typeface="ML-TTKarthika" pitchFamily="82" charset="0"/>
              </a:rPr>
              <a:t> </a:t>
            </a:r>
            <a:r>
              <a:rPr lang="en-US" sz="8000" b="1" dirty="0" err="1" smtClean="0">
                <a:latin typeface="ML-TTKarthika" pitchFamily="82" charset="0"/>
              </a:rPr>
              <a:t>sNbvXXp</a:t>
            </a:r>
            <a:r>
              <a:rPr lang="en-US" sz="8000" b="1" dirty="0" smtClean="0">
                <a:latin typeface="ML-TTKarthika" pitchFamily="82" charset="0"/>
              </a:rPr>
              <a:t>-t]</a:t>
            </a:r>
            <a:r>
              <a:rPr lang="en-US" sz="8000" b="1" dirty="0" err="1" smtClean="0">
                <a:latin typeface="ML-TTKarthika" pitchFamily="82" charset="0"/>
              </a:rPr>
              <a:t>mse</a:t>
            </a:r>
            <a:r>
              <a:rPr lang="en-US" sz="8000" b="1" dirty="0" smtClean="0">
                <a:latin typeface="ML-TTKarthika" pitchFamily="82" charset="0"/>
              </a:rPr>
              <a:t> </a:t>
            </a:r>
            <a:r>
              <a:rPr lang="en-US" sz="8000" b="1" dirty="0" err="1" smtClean="0">
                <a:latin typeface="ML-TTKarthika" pitchFamily="82" charset="0"/>
              </a:rPr>
              <a:t>AbmÄ</a:t>
            </a:r>
            <a:r>
              <a:rPr lang="en-US" sz="8000" b="1" dirty="0" smtClean="0">
                <a:latin typeface="ML-TTKarthika" pitchFamily="82" charset="0"/>
              </a:rPr>
              <a:t>  </a:t>
            </a:r>
            <a:r>
              <a:rPr lang="en-US" sz="8000" b="1" dirty="0" err="1" smtClean="0">
                <a:latin typeface="ML-TTKarthika" pitchFamily="82" charset="0"/>
              </a:rPr>
              <a:t>C¶p</a:t>
            </a:r>
            <a:r>
              <a:rPr lang="en-US" sz="8000" b="1" dirty="0" smtClean="0">
                <a:latin typeface="ML-TTKarthika" pitchFamily="82" charset="0"/>
              </a:rPr>
              <a:t> </a:t>
            </a:r>
            <a:r>
              <a:rPr lang="en-US" sz="8000" b="1" dirty="0" err="1" smtClean="0">
                <a:latin typeface="ML-TTKarthika" pitchFamily="82" charset="0"/>
              </a:rPr>
              <a:t>Ahsc</a:t>
            </a:r>
            <a:r>
              <a:rPr lang="en-US" sz="8000" b="1" dirty="0" smtClean="0">
                <a:latin typeface="ML-TTKarthika" pitchFamily="82" charset="0"/>
              </a:rPr>
              <a:t> A\p-I-</a:t>
            </a:r>
            <a:r>
              <a:rPr lang="en-US" sz="8000" b="1" dirty="0" err="1" smtClean="0">
                <a:latin typeface="ML-TTKarthika" pitchFamily="82" charset="0"/>
              </a:rPr>
              <a:t>cn¨p</a:t>
            </a:r>
            <a:r>
              <a:rPr lang="en-US" sz="8000" b="1" dirty="0" smtClean="0">
                <a:latin typeface="ML-TTKarthika" pitchFamily="82" charset="0"/>
              </a:rPr>
              <a:t> {]</a:t>
            </a:r>
            <a:r>
              <a:rPr lang="en-US" sz="8000" b="1" dirty="0" err="1" smtClean="0">
                <a:latin typeface="ML-TTKarthika" pitchFamily="82" charset="0"/>
              </a:rPr>
              <a:t>hÀ¯n</a:t>
            </a:r>
            <a:r>
              <a:rPr lang="en-US" sz="8000" b="1" dirty="0" smtClean="0">
                <a:latin typeface="ML-TTKarthika" pitchFamily="82" charset="0"/>
              </a:rPr>
              <a:t>-¡p¶ `</a:t>
            </a:r>
            <a:r>
              <a:rPr lang="en-US" sz="8000" b="1" dirty="0" err="1" smtClean="0">
                <a:latin typeface="ML-TTKarthika" pitchFamily="82" charset="0"/>
              </a:rPr>
              <a:t>mh-amWv</a:t>
            </a:r>
            <a:r>
              <a:rPr lang="en-US" sz="8000" b="1" dirty="0" smtClean="0">
                <a:latin typeface="ML-TTKarthika" pitchFamily="82" charset="0"/>
              </a:rPr>
              <a:t> ]</a:t>
            </a:r>
            <a:r>
              <a:rPr lang="en-US" sz="8000" b="1" dirty="0" err="1" smtClean="0">
                <a:latin typeface="ML-TTKarthika" pitchFamily="82" charset="0"/>
              </a:rPr>
              <a:t>nXr-`mhw</a:t>
            </a:r>
            <a:r>
              <a:rPr lang="en-US" sz="8000" b="1" dirty="0" smtClean="0">
                <a:latin typeface="ML-TTKarthika" pitchFamily="82" charset="0"/>
              </a:rPr>
              <a:t>.</a:t>
            </a:r>
            <a:endParaRPr lang="en-US" sz="4400" b="1" dirty="0" smtClean="0">
              <a:latin typeface="ML-TTKarthika" pitchFamily="82" charset="0"/>
            </a:endParaRPr>
          </a:p>
          <a:p>
            <a:pPr algn="just">
              <a:buNone/>
            </a:pPr>
            <a:endParaRPr lang="en-US" sz="4400" dirty="0" smtClean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4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51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(Parent Ego State is the </a:t>
            </a:r>
            <a:r>
              <a:rPr lang="en-US" sz="510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sz="510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51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and behaviour pattern that one follow from his parent copied from his childhood.)</a:t>
            </a:r>
            <a:endParaRPr lang="en-US" sz="63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867400" y="2209800"/>
            <a:ext cx="2362200" cy="2438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9"/>
          <p:cNvSpPr>
            <a:spLocks noGrp="1" noChangeArrowheads="1"/>
          </p:cNvSpPr>
          <p:nvPr>
            <p:ph idx="1"/>
          </p:nvPr>
        </p:nvSpPr>
        <p:spPr bwMode="auto">
          <a:xfrm>
            <a:off x="762000" y="609600"/>
            <a:ext cx="8077200" cy="5072082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none" anchor="ctr">
            <a:normAutofit fontScale="70000" lnSpcReduction="20000"/>
          </a:bodyPr>
          <a:lstStyle/>
          <a:p>
            <a:pPr algn="ctr">
              <a:buNone/>
            </a:pPr>
            <a:endParaRPr lang="en-US" sz="2400" kern="10" spc="720" dirty="0" smtClean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None/>
            </a:pPr>
            <a:r>
              <a:rPr lang="en-US" sz="2400" kern="10" spc="720" dirty="0" smtClean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Thank You</a:t>
            </a:r>
          </a:p>
          <a:p>
            <a:pPr>
              <a:spcBef>
                <a:spcPct val="50000"/>
              </a:spcBef>
              <a:buNone/>
            </a:pPr>
            <a:r>
              <a:rPr lang="en-US" sz="2400" b="1" dirty="0" smtClean="0">
                <a:solidFill>
                  <a:schemeClr val="folHlink"/>
                </a:solidFill>
              </a:rPr>
              <a:t>                     </a:t>
            </a:r>
            <a:r>
              <a:rPr lang="en-US" sz="40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SUDAS KANNOTH</a:t>
            </a:r>
          </a:p>
          <a:p>
            <a:pPr>
              <a:spcBef>
                <a:spcPct val="50000"/>
              </a:spcBef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           </a:t>
            </a:r>
            <a:r>
              <a:rPr lang="en-US" sz="40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General Convener</a:t>
            </a:r>
          </a:p>
          <a:p>
            <a:pPr>
              <a:spcBef>
                <a:spcPct val="50000"/>
              </a:spcBef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	 POSITIVE COMMUNE</a:t>
            </a:r>
            <a:endParaRPr lang="en-US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None/>
            </a:pPr>
            <a:r>
              <a:rPr lang="en-US" sz="3200" b="1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	</a:t>
            </a:r>
            <a:r>
              <a:rPr lang="en-US" sz="3200" b="1" dirty="0" smtClean="0">
                <a:solidFill>
                  <a:srgbClr val="3333FF"/>
                </a:solidFill>
                <a:latin typeface="Aharoni" pitchFamily="2" charset="-79"/>
                <a:cs typeface="Aharoni" pitchFamily="2" charset="-79"/>
              </a:rPr>
              <a:t>     www.positivecommune.com</a:t>
            </a:r>
          </a:p>
          <a:p>
            <a:pPr>
              <a:spcBef>
                <a:spcPct val="50000"/>
              </a:spcBef>
              <a:buNone/>
            </a:pPr>
            <a:r>
              <a:rPr lang="en-US" sz="3200" b="1" dirty="0" smtClean="0">
                <a:solidFill>
                  <a:srgbClr val="FF9900"/>
                </a:solidFill>
                <a:latin typeface="Aharoni" pitchFamily="2" charset="-79"/>
                <a:cs typeface="Aharoni" pitchFamily="2" charset="-79"/>
              </a:rPr>
              <a:t>          sudaskannoth@gmail.com</a:t>
            </a:r>
            <a:endParaRPr lang="en-US" sz="1800" b="1" dirty="0" smtClean="0">
              <a:solidFill>
                <a:srgbClr val="FF9900"/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None/>
            </a:pPr>
            <a:r>
              <a:rPr lang="en-US" sz="1800" b="1" dirty="0" smtClean="0">
                <a:solidFill>
                  <a:schemeClr val="folHlink"/>
                </a:solidFill>
                <a:latin typeface="Broadway" pitchFamily="82" charset="0"/>
              </a:rPr>
              <a:t>                                       </a:t>
            </a:r>
            <a:r>
              <a:rPr lang="en-US" sz="3200" b="1" dirty="0" smtClean="0">
                <a:solidFill>
                  <a:schemeClr val="folHlink"/>
                </a:solidFill>
                <a:latin typeface="Aharoni" pitchFamily="2" charset="-79"/>
                <a:cs typeface="Aharoni" pitchFamily="2" charset="-79"/>
              </a:rPr>
              <a:t>944  711  4001</a:t>
            </a:r>
          </a:p>
          <a:p>
            <a:pPr algn="ctr">
              <a:buNone/>
            </a:pPr>
            <a:endParaRPr lang="en-US" sz="2400" kern="10" spc="72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52596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sz="5100" dirty="0" smtClean="0">
                <a:latin typeface="ML-TTKarthika" pitchFamily="82" charset="0"/>
              </a:rPr>
              <a:t>	</a:t>
            </a:r>
            <a:r>
              <a:rPr lang="en-US" sz="5100" dirty="0" err="1" smtClean="0">
                <a:latin typeface="ML-TTKarthika" pitchFamily="82" charset="0"/>
              </a:rPr>
              <a:t>hkvXp</a:t>
            </a:r>
            <a:r>
              <a:rPr lang="en-US" sz="5100" dirty="0" smtClean="0">
                <a:latin typeface="ML-TTKarthika" pitchFamily="82" charset="0"/>
              </a:rPr>
              <a:t>-X-</a:t>
            </a:r>
            <a:r>
              <a:rPr lang="en-US" sz="5100" dirty="0" err="1" smtClean="0">
                <a:latin typeface="ML-TTKarthika" pitchFamily="82" charset="0"/>
              </a:rPr>
              <a:t>Isf</a:t>
            </a:r>
            <a:r>
              <a:rPr lang="en-US" sz="5100" dirty="0" smtClean="0">
                <a:latin typeface="ML-TTKarthika" pitchFamily="82" charset="0"/>
              </a:rPr>
              <a:t> ka-</a:t>
            </a:r>
            <a:r>
              <a:rPr lang="en-US" sz="5100" dirty="0" err="1" smtClean="0">
                <a:latin typeface="ML-TTKarthika" pitchFamily="82" charset="0"/>
              </a:rPr>
              <a:t>Nn</a:t>
            </a:r>
            <a:r>
              <a:rPr lang="en-US" sz="5100" dirty="0" smtClean="0">
                <a:latin typeface="ML-TTKarthika" pitchFamily="82" charset="0"/>
              </a:rPr>
              <a:t> ¯-X-</a:t>
            </a:r>
            <a:r>
              <a:rPr lang="en-US" sz="5100" dirty="0" err="1" smtClean="0">
                <a:latin typeface="ML-TTKarthika" pitchFamily="82" charset="0"/>
              </a:rPr>
              <a:t>tbmsS</a:t>
            </a:r>
            <a:r>
              <a:rPr lang="en-US" sz="5100" dirty="0" smtClean="0">
                <a:latin typeface="ML-TTKarthika" pitchFamily="82" charset="0"/>
              </a:rPr>
              <a:t> </a:t>
            </a:r>
            <a:r>
              <a:rPr lang="en-US" sz="5100" dirty="0" err="1" smtClean="0">
                <a:latin typeface="ML-TTKarthika" pitchFamily="82" charset="0"/>
              </a:rPr>
              <a:t>imkv</a:t>
            </a:r>
            <a:r>
              <a:rPr lang="en-US" sz="5100" dirty="0" smtClean="0">
                <a:latin typeface="ML-TTKarthika" pitchFamily="82" charset="0"/>
              </a:rPr>
              <a:t>{Xo-b-</a:t>
            </a:r>
            <a:r>
              <a:rPr lang="en-US" sz="5100" dirty="0" err="1" smtClean="0">
                <a:latin typeface="ML-TTKarthika" pitchFamily="82" charset="0"/>
              </a:rPr>
              <a:t>ambn</a:t>
            </a:r>
            <a:r>
              <a:rPr lang="en-US" sz="5100" dirty="0" smtClean="0">
                <a:latin typeface="ML-TTKarthika" pitchFamily="82" charset="0"/>
              </a:rPr>
              <a:t> A]-{</a:t>
            </a:r>
            <a:r>
              <a:rPr lang="en-US" sz="5100" dirty="0" err="1" smtClean="0">
                <a:latin typeface="ML-TTKarthika" pitchFamily="82" charset="0"/>
              </a:rPr>
              <a:t>KYn</a:t>
            </a:r>
            <a:r>
              <a:rPr lang="en-US" sz="5100" dirty="0" smtClean="0">
                <a:latin typeface="ML-TTKarthika" pitchFamily="82" charset="0"/>
              </a:rPr>
              <a:t>-¡p-I </a:t>
            </a:r>
            <a:r>
              <a:rPr lang="en-US" sz="5100" dirty="0" err="1" smtClean="0">
                <a:latin typeface="ML-TTKarthika" pitchFamily="82" charset="0"/>
              </a:rPr>
              <a:t>bpw</a:t>
            </a:r>
            <a:r>
              <a:rPr lang="en-US" sz="5100" dirty="0" smtClean="0">
                <a:latin typeface="ML-TTKarthika" pitchFamily="82" charset="0"/>
              </a:rPr>
              <a:t> ]</a:t>
            </a:r>
            <a:r>
              <a:rPr lang="en-US" sz="5100" dirty="0" err="1" smtClean="0">
                <a:latin typeface="ML-TTKarthika" pitchFamily="82" charset="0"/>
              </a:rPr>
              <a:t>Tn</a:t>
            </a:r>
            <a:r>
              <a:rPr lang="en-US" sz="5100" dirty="0" smtClean="0">
                <a:latin typeface="ML-TTKarthika" pitchFamily="82" charset="0"/>
              </a:rPr>
              <a:t>-¡p-</a:t>
            </a:r>
            <a:r>
              <a:rPr lang="en-US" sz="5100" dirty="0" err="1" smtClean="0">
                <a:latin typeface="ML-TTKarthika" pitchFamily="82" charset="0"/>
              </a:rPr>
              <a:t>Ibpw</a:t>
            </a:r>
            <a:r>
              <a:rPr lang="en-US" sz="5100" dirty="0" smtClean="0">
                <a:latin typeface="ML-TTKarthika" pitchFamily="82" charset="0"/>
              </a:rPr>
              <a:t> </a:t>
            </a:r>
            <a:r>
              <a:rPr lang="en-US" sz="5100" dirty="0" err="1" smtClean="0">
                <a:latin typeface="ML-TTKarthika" pitchFamily="82" charset="0"/>
              </a:rPr>
              <a:t>sN</a:t>
            </a:r>
            <a:r>
              <a:rPr lang="en-US" sz="5100" dirty="0" smtClean="0">
                <a:latin typeface="ML-TTKarthika" pitchFamily="82" charset="0"/>
              </a:rPr>
              <a:t> ¿p¶ </a:t>
            </a:r>
            <a:r>
              <a:rPr lang="en-US" sz="5100" dirty="0" err="1" smtClean="0">
                <a:latin typeface="ML-TTKarthika" pitchFamily="82" charset="0"/>
              </a:rPr>
              <a:t>hyàn</a:t>
            </a:r>
            <a:r>
              <a:rPr lang="en-US" sz="5100" dirty="0" smtClean="0">
                <a:latin typeface="ML-TTKarthika" pitchFamily="82" charset="0"/>
              </a:rPr>
              <a:t>-`m-h-am-</a:t>
            </a:r>
            <a:r>
              <a:rPr lang="en-US" sz="5100" dirty="0" err="1" smtClean="0">
                <a:latin typeface="ML-TTKarthika" pitchFamily="82" charset="0"/>
              </a:rPr>
              <a:t>Wv</a:t>
            </a:r>
            <a:r>
              <a:rPr lang="en-US" sz="4400" dirty="0" smtClean="0">
                <a:latin typeface="ML-TTKarthika" pitchFamily="82" charset="0"/>
              </a:rPr>
              <a:t>.</a:t>
            </a:r>
          </a:p>
          <a:p>
            <a:pPr algn="just"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(Adult Ego State is the set of attitude and </a:t>
            </a:r>
            <a:r>
              <a:rPr lang="en-US" sz="2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evolved out of the scientific and balanced study of the available data.)</a:t>
            </a:r>
            <a:endParaRPr lang="en-US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019800" y="2209800"/>
            <a:ext cx="2362200" cy="2438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A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/>
            </a:r>
            <a:br>
              <a:rPr lang="en-US" sz="1600" dirty="0" smtClean="0">
                <a:solidFill>
                  <a:srgbClr val="7030A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5300" dirty="0" smtClean="0">
                <a:solidFill>
                  <a:srgbClr val="FF0000"/>
                </a:solidFill>
                <a:latin typeface="ML-TTKarthika" pitchFamily="82" charset="0"/>
              </a:rPr>
              <a:t>]</a:t>
            </a:r>
            <a:r>
              <a:rPr lang="en-US" sz="5300" dirty="0" err="1" smtClean="0">
                <a:solidFill>
                  <a:srgbClr val="FF0000"/>
                </a:solidFill>
                <a:latin typeface="ML-TTKarthika" pitchFamily="82" charset="0"/>
              </a:rPr>
              <a:t>Iz`mhw</a:t>
            </a:r>
            <a:r>
              <a:rPr lang="en-US" sz="53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ADULT </a:t>
            </a:r>
            <a:r>
              <a:rPr lang="en-US" sz="2000" dirty="0" smtClean="0">
                <a:solidFill>
                  <a:srgbClr val="7030A0"/>
                </a:solidFill>
              </a:rPr>
              <a:t> EGO  STATE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4648200" cy="4525963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800" b="1" dirty="0" smtClean="0">
                <a:latin typeface="ML-TTKarthika" pitchFamily="82" charset="0"/>
              </a:rPr>
              <a:t> </a:t>
            </a:r>
            <a:r>
              <a:rPr lang="en-US" sz="8600" b="1" dirty="0" err="1" smtClean="0">
                <a:latin typeface="ML-TTKarthika" pitchFamily="82" charset="0"/>
              </a:rPr>
              <a:t>HcmÄ</a:t>
            </a:r>
            <a:r>
              <a:rPr lang="en-US" sz="8600" b="1" dirty="0" smtClean="0">
                <a:latin typeface="ML-TTKarthika" pitchFamily="82" charset="0"/>
              </a:rPr>
              <a:t> </a:t>
            </a:r>
            <a:r>
              <a:rPr lang="en-US" sz="8600" b="1" dirty="0" err="1" smtClean="0">
                <a:latin typeface="ML-TTKarthika" pitchFamily="82" charset="0"/>
              </a:rPr>
              <a:t>ssii</a:t>
            </a:r>
            <a:r>
              <a:rPr lang="en-US" sz="8600" b="1" dirty="0" smtClean="0">
                <a:latin typeface="ML-TTKarthika" pitchFamily="82" charset="0"/>
              </a:rPr>
              <a:t>-h- </a:t>
            </a:r>
            <a:r>
              <a:rPr lang="en-US" sz="8600" b="1" dirty="0" err="1" smtClean="0">
                <a:latin typeface="ML-TTKarthika" pitchFamily="82" charset="0"/>
              </a:rPr>
              <a:t>Im-e¯p</a:t>
            </a:r>
            <a:r>
              <a:rPr lang="en-US" sz="8600" b="1" dirty="0" smtClean="0">
                <a:latin typeface="ML-TTKarthika" pitchFamily="82" charset="0"/>
              </a:rPr>
              <a:t> X\n-¡p-­</a:t>
            </a:r>
            <a:r>
              <a:rPr lang="en-US" sz="8600" b="1" dirty="0" err="1" smtClean="0">
                <a:latin typeface="ML-TTKarthika" pitchFamily="82" charset="0"/>
              </a:rPr>
              <a:t>mb</a:t>
            </a:r>
            <a:r>
              <a:rPr lang="en-US" sz="8600" b="1" dirty="0" smtClean="0">
                <a:latin typeface="ML-TTKarthika" pitchFamily="82" charset="0"/>
              </a:rPr>
              <a:t> A\p-`-h-§</a:t>
            </a:r>
            <a:r>
              <a:rPr lang="en-US" sz="8600" b="1" dirty="0" err="1" smtClean="0">
                <a:latin typeface="ML-TTKarthika" pitchFamily="82" charset="0"/>
              </a:rPr>
              <a:t>fpw</a:t>
            </a:r>
            <a:r>
              <a:rPr lang="en-US" sz="8600" b="1" dirty="0" smtClean="0">
                <a:latin typeface="ML-TTKarthika" pitchFamily="82" charset="0"/>
              </a:rPr>
              <a:t> </a:t>
            </a:r>
            <a:r>
              <a:rPr lang="en-US" sz="8600" b="1" dirty="0" err="1" smtClean="0">
                <a:latin typeface="ML-TTKarthika" pitchFamily="82" charset="0"/>
              </a:rPr>
              <a:t>hnIm</a:t>
            </a:r>
            <a:r>
              <a:rPr lang="en-US" sz="8600" b="1" dirty="0" smtClean="0">
                <a:latin typeface="ML-TTKarthika" pitchFamily="82" charset="0"/>
              </a:rPr>
              <a:t>-c-§</a:t>
            </a:r>
            <a:r>
              <a:rPr lang="en-US" sz="8600" b="1" dirty="0" err="1" smtClean="0">
                <a:latin typeface="ML-TTKarthika" pitchFamily="82" charset="0"/>
              </a:rPr>
              <a:t>fpw</a:t>
            </a:r>
            <a:r>
              <a:rPr lang="en-US" sz="8600" b="1" dirty="0" smtClean="0">
                <a:latin typeface="ML-TTKarthika" pitchFamily="82" charset="0"/>
              </a:rPr>
              <a:t> Xm³ </a:t>
            </a:r>
            <a:r>
              <a:rPr lang="en-US" sz="8600" b="1" dirty="0" err="1" smtClean="0">
                <a:latin typeface="ML-TTKarthika" pitchFamily="82" charset="0"/>
              </a:rPr>
              <a:t>sNbvX</a:t>
            </a:r>
            <a:r>
              <a:rPr lang="en-US" sz="8600" b="1" dirty="0" smtClean="0">
                <a:latin typeface="ML-TTKarthika" pitchFamily="82" charset="0"/>
              </a:rPr>
              <a:t> {]hr-¯n-</a:t>
            </a:r>
            <a:r>
              <a:rPr lang="en-US" sz="8600" b="1" dirty="0" err="1" smtClean="0">
                <a:latin typeface="ML-TTKarthika" pitchFamily="82" charset="0"/>
              </a:rPr>
              <a:t>Ifpw</a:t>
            </a:r>
            <a:r>
              <a:rPr lang="en-US" sz="8600" b="1" dirty="0" smtClean="0">
                <a:latin typeface="ML-TTKarthika" pitchFamily="82" charset="0"/>
              </a:rPr>
              <a:t> </a:t>
            </a:r>
            <a:r>
              <a:rPr lang="en-US" sz="8600" b="1" dirty="0" err="1" smtClean="0">
                <a:latin typeface="ML-TTKarthika" pitchFamily="82" charset="0"/>
              </a:rPr>
              <a:t>C¶pw</a:t>
            </a:r>
            <a:r>
              <a:rPr lang="en-US" sz="8600" b="1" dirty="0" smtClean="0">
                <a:latin typeface="ML-TTKarthika" pitchFamily="82" charset="0"/>
              </a:rPr>
              <a:t> </a:t>
            </a:r>
            <a:r>
              <a:rPr lang="en-US" sz="8600" b="1" dirty="0" err="1" smtClean="0">
                <a:latin typeface="ML-TTKarthika" pitchFamily="82" charset="0"/>
              </a:rPr>
              <a:t>BhÀ¯n</a:t>
            </a:r>
            <a:r>
              <a:rPr lang="en-US" sz="8600" b="1" dirty="0" smtClean="0">
                <a:latin typeface="ML-TTKarthika" pitchFamily="82" charset="0"/>
              </a:rPr>
              <a:t>-¡p-¶ `</a:t>
            </a:r>
            <a:r>
              <a:rPr lang="en-US" sz="8600" b="1" dirty="0" err="1" smtClean="0">
                <a:latin typeface="ML-TTKarthika" pitchFamily="82" charset="0"/>
              </a:rPr>
              <a:t>mh-amWv</a:t>
            </a:r>
            <a:r>
              <a:rPr lang="en-US" sz="8600" b="1" dirty="0" smtClean="0">
                <a:latin typeface="ML-TTKarthika" pitchFamily="82" charset="0"/>
              </a:rPr>
              <a:t> </a:t>
            </a:r>
            <a:r>
              <a:rPr lang="en-US" sz="8600" b="1" dirty="0" err="1" smtClean="0">
                <a:latin typeface="ML-TTKarthika" pitchFamily="82" charset="0"/>
              </a:rPr>
              <a:t>inip-`mhw</a:t>
            </a:r>
            <a:r>
              <a:rPr lang="en-US" sz="8600" b="1" dirty="0" smtClean="0">
                <a:latin typeface="ML-TTKarthika" pitchFamily="82" charset="0"/>
              </a:rPr>
              <a:t>.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4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endParaRPr lang="en-US" sz="5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3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8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(Child Ego State is the set of feelings and behaviour patterns that are derived out of the individual on childhood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867400" y="2209800"/>
            <a:ext cx="2362200" cy="2438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C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/>
            </a:r>
            <a:br>
              <a:rPr lang="en-US" sz="1600" dirty="0" smtClean="0">
                <a:solidFill>
                  <a:srgbClr val="7030A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5300" dirty="0" err="1" smtClean="0">
                <a:solidFill>
                  <a:srgbClr val="FF0000"/>
                </a:solidFill>
                <a:latin typeface="ML-TTKarthika" pitchFamily="82" charset="0"/>
              </a:rPr>
              <a:t>inip`mhw</a:t>
            </a:r>
            <a:r>
              <a:rPr lang="en-US" sz="53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CHILD </a:t>
            </a:r>
            <a:r>
              <a:rPr lang="en-US" sz="2000" dirty="0" smtClean="0">
                <a:solidFill>
                  <a:srgbClr val="7030A0"/>
                </a:solidFill>
              </a:rPr>
              <a:t> EGO  STATE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ML-TTKarthika" pitchFamily="82" charset="0"/>
              </a:rPr>
              <a:t>]</a:t>
            </a:r>
            <a:r>
              <a:rPr lang="en-US" sz="5400" dirty="0" err="1" smtClean="0">
                <a:solidFill>
                  <a:srgbClr val="FF0000"/>
                </a:solidFill>
                <a:latin typeface="ML-TTKarthika" pitchFamily="82" charset="0"/>
              </a:rPr>
              <a:t>nXr`mhw</a:t>
            </a:r>
            <a:r>
              <a:rPr lang="en-US" sz="54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br>
              <a:rPr lang="en-US" sz="54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2000" b="1" dirty="0" smtClean="0">
                <a:solidFill>
                  <a:srgbClr val="7030A0"/>
                </a:solidFill>
              </a:rPr>
              <a:t>PARENT EGO  STATE</a:t>
            </a:r>
            <a:endParaRPr lang="en-US" b="1" dirty="0">
              <a:solidFill>
                <a:srgbClr val="FF0000"/>
              </a:solidFill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ML-TTKarthika" pitchFamily="82" charset="0"/>
              </a:rPr>
              <a:t>				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ML-TTKarthika" pitchFamily="82" charset="0"/>
              </a:rPr>
              <a:t>					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I­pw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tI«pw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 ]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Tn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¨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kz`m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-h-§Ä </a:t>
            </a:r>
            <a:endParaRPr lang="en-US" sz="2400" b="1" dirty="0" smtClean="0">
              <a:solidFill>
                <a:srgbClr val="C0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ML-TTKarthika" pitchFamily="82" charset="0"/>
              </a:rPr>
              <a:t>				  	 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hnh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-c-§Ä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				   	    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aqey-t_m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[w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				   	   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ap³hn[n-IÄ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ML-TTKarthika" pitchFamily="82" charset="0"/>
              </a:rPr>
              <a:t>					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[mc-W-IÄ,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Dd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¨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A`n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-{]m-b-§Ä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838200" y="2133600"/>
            <a:ext cx="1981200" cy="2819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solidFill>
                  <a:schemeClr val="tx1"/>
                </a:solidFill>
              </a:rPr>
              <a:t>P</a:t>
            </a:r>
            <a:endParaRPr lang="en-US" sz="96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95600" y="25146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200400" y="3048000"/>
            <a:ext cx="838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00400" y="38862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200400" y="3429000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819400" y="43434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ML-TTKarthika" pitchFamily="82" charset="0"/>
              </a:rPr>
              <a:t>]</a:t>
            </a:r>
            <a:r>
              <a:rPr lang="en-US" sz="6000" b="1" dirty="0" err="1" smtClean="0">
                <a:solidFill>
                  <a:srgbClr val="FF0000"/>
                </a:solidFill>
                <a:latin typeface="ML-TTKarthika" pitchFamily="82" charset="0"/>
              </a:rPr>
              <a:t>Iz`mhw</a:t>
            </a:r>
            <a:r>
              <a:rPr lang="en-US" sz="6000" b="1" dirty="0" smtClean="0">
                <a:solidFill>
                  <a:srgbClr val="FF0000"/>
                </a:solidFill>
                <a:latin typeface="ML-TTKarthika" pitchFamily="82" charset="0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ML-TTKarthika" pitchFamily="82" charset="0"/>
              </a:rPr>
            </a:br>
            <a:r>
              <a:rPr lang="en-US" sz="2200" b="1" dirty="0" smtClean="0">
                <a:solidFill>
                  <a:srgbClr val="7030A0"/>
                </a:solidFill>
              </a:rPr>
              <a:t>ADULT EGO  STATE</a:t>
            </a: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9600" dirty="0" smtClean="0">
                <a:solidFill>
                  <a:srgbClr val="FF0000"/>
                </a:solidFill>
                <a:latin typeface="ML-TTKarthika" pitchFamily="82" charset="0"/>
              </a:rPr>
              <a:t> </a:t>
            </a:r>
            <a:br>
              <a:rPr lang="en-US" sz="9600" dirty="0" smtClean="0">
                <a:solidFill>
                  <a:srgbClr val="FF0000"/>
                </a:solidFill>
                <a:latin typeface="ML-TTKarthika" pitchFamily="82" charset="0"/>
              </a:rPr>
            </a:br>
            <a:endParaRPr lang="en-US" sz="6000" b="1" dirty="0">
              <a:solidFill>
                <a:srgbClr val="0070C0"/>
              </a:solidFill>
              <a:latin typeface="Bodoni MT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ML-TTKarthika" pitchFamily="82" charset="0"/>
              </a:rPr>
              <a:t>				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ML-TTKarthika" pitchFamily="82" charset="0"/>
              </a:rPr>
              <a:t>						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bmYmÀ°y-t_m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[w</a:t>
            </a:r>
            <a:endParaRPr lang="en-US" sz="2400" b="1" dirty="0" smtClean="0">
              <a:solidFill>
                <a:srgbClr val="C0000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ML-TTKarthika" pitchFamily="82" charset="0"/>
              </a:rPr>
              <a:t>				  		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km[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yXm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hne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bn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-cp-¯Â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				    		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Xocp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-am-\-§Ä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				   		</a:t>
            </a:r>
            <a:r>
              <a:rPr lang="en-US" sz="2400" b="1" dirty="0" smtClean="0">
                <a:solidFill>
                  <a:srgbClr val="00B050"/>
                </a:solidFill>
                <a:latin typeface="ML-TTKarthika" pitchFamily="82" charset="0"/>
              </a:rPr>
              <a:t>]p\</a:t>
            </a:r>
            <a:r>
              <a:rPr lang="en-US" sz="2400" b="1" dirty="0" err="1" smtClean="0">
                <a:solidFill>
                  <a:srgbClr val="00B050"/>
                </a:solidFill>
                <a:latin typeface="ML-TTKarthika" pitchFamily="82" charset="0"/>
              </a:rPr>
              <a:t>ÀhnNmcw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ML-TTKarthika" pitchFamily="82" charset="0"/>
              </a:rPr>
              <a:t>				</a:t>
            </a:r>
            <a:endParaRPr lang="en-US" dirty="0" smtClean="0"/>
          </a:p>
        </p:txBody>
      </p:sp>
      <p:sp>
        <p:nvSpPr>
          <p:cNvPr id="11" name="Oval 10"/>
          <p:cNvSpPr/>
          <p:nvPr/>
        </p:nvSpPr>
        <p:spPr>
          <a:xfrm>
            <a:off x="1752600" y="2286000"/>
            <a:ext cx="1981200" cy="2819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solidFill>
                  <a:schemeClr val="tx1"/>
                </a:solidFill>
              </a:rPr>
              <a:t>A</a:t>
            </a:r>
            <a:endParaRPr lang="en-US" sz="9600" b="1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57600" y="2819400"/>
            <a:ext cx="1066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962400" y="33528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810000" y="4267200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962400" y="38100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1959</TotalTime>
  <Words>553</Words>
  <Application>Microsoft Office PowerPoint</Application>
  <PresentationFormat>On-screen Show (4:3)</PresentationFormat>
  <Paragraphs>493</Paragraphs>
  <Slides>50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Office Theme</vt:lpstr>
      <vt:lpstr>Presentation</vt:lpstr>
      <vt:lpstr>Slide 1</vt:lpstr>
      <vt:lpstr>Slide 2</vt:lpstr>
      <vt:lpstr>hyàn-`m-h-§Ä EGO STATES</vt:lpstr>
      <vt:lpstr> hyàn-`m-h-§Ä </vt:lpstr>
      <vt:lpstr>  ]nXr`mhw  PARENT EGO  STATE</vt:lpstr>
      <vt:lpstr>  ]Iz`mhw  ADULT  EGO  STATE</vt:lpstr>
      <vt:lpstr>  inip`mhw  CHILD  EGO  STATE</vt:lpstr>
      <vt:lpstr>]nXr`mhw  PARENT EGO  STATE</vt:lpstr>
      <vt:lpstr>   ]Iz`mhw ADULT EGO  STATE   </vt:lpstr>
      <vt:lpstr>   inip`mhw CHILD EGO  STATE   </vt:lpstr>
      <vt:lpstr>Slide 11</vt:lpstr>
      <vt:lpstr>Slide 12</vt:lpstr>
      <vt:lpstr>                      1.  hgnsb Hcm-\-t]m-Ip¶p. P-      B\sb I­mÂ \Ã iIp-\-am-Wv. A-      B\-sb- Xr-iqÀ ]qc-¯n\v sIm­p-t]m-Ip-I-bmWv. C -    lmbv ! AXm B\ t]mIp-¶p.                        </vt:lpstr>
      <vt:lpstr>                      2. hgnbnÂ Hcp ]«n N¯p InS¡p¶p. P-      Ct¸m-gs¯ ss{UhÀamÀ Hcp t_m[-an-Ãm-¯-h-cmWv. C -    At¿m ]mhw ]«n. A-      I­n«v DS-a-Ø-cn-Ãm¯ ]«n-bm-sW¶p tXm¶p-¶p.                       </vt:lpstr>
      <vt:lpstr>                       3. `£Ww ka-b¯p X¿m-dm-¡m¯ `mcy-tbmSv    \o CXp-hsc Fs´-Sp-¡p-I-bm-bn-cp-¶p.      F\n¡v \nsâ DuWv th­.   DuWv Ct¸mÄ sdUn-bmIpw                         </vt:lpstr>
      <vt:lpstr>                       3. `£Ww ka-b¯p X¿m-dm-¡m¯ `mcy-tbmSv  P-       \o CXp-hsc Fs´-Sp-¡p-I-bm-bn-cp-¶p.  A-      DuWv Ct¸mÄ sdUn-bmIpw   C -    F\n¡v \nsâ DuWv th­.                           </vt:lpstr>
      <vt:lpstr>                       4. Ip«n Ic-bp-¶p.   Ip«n-sb-´n\m Ic-bpt¶    AXn\v Ic-bmt\ t\c-apÅq         CXn-s\-s¡m­p Rm³ aSp-¯p.                       </vt:lpstr>
      <vt:lpstr>                      4. Ip«n Ic-bp-¶p. P-      AXn\v Ic-bmt\ t\c-apÅq A-     Ip«n-sb-´n\m Ic-bpt¶ C -    CXn-s\-s¡m­p Rm³ aSp-¯p.                       </vt:lpstr>
      <vt:lpstr>                      5. Ubdn ImWp-¶nÃ   Fsâ `K-hmt\ B Ubdn Fhn-sSt¸mbn   Hcp km[\w h¨n-S-¯n-cn-¡nÃ     B Ubdn It­m?                         </vt:lpstr>
      <vt:lpstr>                      5. Ubdn ImWp-¶nÃ P-      Hcp km[\w h¨n-S-¯n-cn-¡nÃ A-      B Ubdn It­m C -     Fsâ `K-hmt\ B Ubdn Fhn-sSt¸mbn                     </vt:lpstr>
      <vt:lpstr>                      6. Xma-kn¨p h¶ Ip«n-tbmSv A²ym-]-I³  \o F´m C{X Xma-kn¨p t]mbXv.   \o Hcp ieyw Xs¶   \o C¶pw Xma-kn-¨mWp h¶n-cn-¡p-¶-Xv. AtÃSm                       </vt:lpstr>
      <vt:lpstr>                      6. Xma-kn¨p h¶ Ip«n-tbmSv A²ym-]-I³ P-       \o C¶pw Xma-kn-¨mWp h¶n-cn-¡p-¶-Xv. AtÃSm A-        \o F´m C{X Xma-kn¨p t]mbXv.  C -      \o Hcp ieyw Xs¶                      </vt:lpstr>
      <vt:lpstr>                      7. t]meo-kp-Im-c³ hcp-¶p.  cmhnse Im¸n¡v Imip-­m-¡m³ Cd-§n-bn-cn-¡p-I-bm-Wv.  At¿m t]meo-kv.   C¶-es¯ tamj-W-s¯-]än At\z-jn-¡p-hm³ Cd-§n-bn-cn-¡p-I-bmWv                       </vt:lpstr>
      <vt:lpstr>                      7. t]meo-kp-Im-c³ hcp-¶p.  P-   cmhnse Im¸n¡v Imip-­m-¡m³ Cd-§n-bn-cn-¡p-I-bm-Wv.  A-  C¶-es¯ tamj-W-s¯-]än At\z-jn-¡p-hm³       Cd-§n-bn-cn-¡p-I-bmWv  C -  At¿m t]meo-kv.                      </vt:lpstr>
      <vt:lpstr>                      8. Bip-]-{Xn-bnÂ \o­ Iyq.   Rm³ aSp-¯p.   shÅn-bmgvN henb Xnc-¡m-Wv.  shdpw ]¨sh-Å-amWv ChnsS tImcn-¯-cp-¶Xv                       </vt:lpstr>
      <vt:lpstr>                      8. Bip-]-{Xn-bnÂ \o­ Iyq. P-      shdpw ]¨sh-Å-amWv ChnsS tImcn-¯-cp-¶Xv A-      shÅn-bmgvN henb Xnc-¡m-Wv. C -  Rm³ aSp-¯p.                       </vt:lpstr>
      <vt:lpstr> {]hÀ¯-\m-[n-jvTnX hni-I-e\w FUNCTIONAL  ANALYSIS</vt:lpstr>
      <vt:lpstr> {]hÀ¯-\m-[n-jvTnX hni-I-e\w FUNCTIONAL  ANALYSIS</vt:lpstr>
      <vt:lpstr> {]hÀ¯-\m-[n-jvTnX hni-I-e\w FUNCTIONAL    ANALYSIS</vt:lpstr>
      <vt:lpstr>{]hÀ¯-\m-[n-jvTnX hni-I-e\w FUNCTIONAL  ANALYSIS</vt:lpstr>
      <vt:lpstr>  CutKm{Kmw EGO GRAM </vt:lpstr>
      <vt:lpstr>F§ns\-sbms¡ hyàn-`m-h-§sf Xncn-¨-dn-bm³ km[n¡pw  </vt:lpstr>
      <vt:lpstr>kz`m-hm-[n-jvTnX \nÀ®bw (Behavioral  Diagnosis)</vt:lpstr>
      <vt:lpstr>kz`m-hm-[n-jvTnX \nÀ®bw (Behavioral Diagnosis)</vt:lpstr>
      <vt:lpstr>kz`m-hm-[n-jvTnX \nÀ®bw (Behavioral Diagnosis)</vt:lpstr>
      <vt:lpstr>kz`m-hm-[n-jvTnX \nÀ®bw (Behavioral Diagnosis)</vt:lpstr>
      <vt:lpstr>kz`m-hm-[n-jvTnX \nÀ®bw (Behavioral diagnosis)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 STATES</dc:title>
  <dc:creator>system</dc:creator>
  <cp:lastModifiedBy>Kannoth</cp:lastModifiedBy>
  <cp:revision>327</cp:revision>
  <dcterms:created xsi:type="dcterms:W3CDTF">2012-05-02T07:53:48Z</dcterms:created>
  <dcterms:modified xsi:type="dcterms:W3CDTF">2012-09-14T08:38:23Z</dcterms:modified>
</cp:coreProperties>
</file>