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</p:showPr>
  <p:clrMru>
    <a:srgbClr val="99FF33"/>
    <a:srgbClr val="00FFFF"/>
    <a:srgbClr val="FFCC00"/>
    <a:srgbClr val="FFFF00"/>
    <a:srgbClr val="FFFFCC"/>
    <a:srgbClr val="CCECFF"/>
    <a:srgbClr val="FFCCCC"/>
    <a:srgbClr val="FFCC99"/>
    <a:srgbClr val="FFCCFF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89708" autoAdjust="0"/>
  </p:normalViewPr>
  <p:slideViewPr>
    <p:cSldViewPr>
      <p:cViewPr varScale="1">
        <p:scale>
          <a:sx n="66" d="100"/>
          <a:sy n="66" d="100"/>
        </p:scale>
        <p:origin x="-6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DEC128-267F-4ED4-9ED0-A7E2F1FA7E7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CA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8B52DE-0D74-4DD3-8885-1079BD8FF752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806FC-D256-4948-8443-FF9C92D97919}" type="slidenum">
              <a:rPr lang="en-CA"/>
              <a:pPr/>
              <a:t>1</a:t>
            </a:fld>
            <a:endParaRPr lang="en-CA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919AC-239C-4F95-94C1-04D56B53A033}" type="slidenum">
              <a:rPr lang="en-CA"/>
              <a:pPr/>
              <a:t>10</a:t>
            </a:fld>
            <a:endParaRPr lang="en-CA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E2797-A891-4994-A74A-537CBA82E88D}" type="slidenum">
              <a:rPr lang="en-CA"/>
              <a:pPr/>
              <a:t>11</a:t>
            </a:fld>
            <a:endParaRPr lang="en-CA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3A38D-FBD3-4FD0-896E-1A22C3A76C2E}" type="slidenum">
              <a:rPr lang="en-CA"/>
              <a:pPr/>
              <a:t>12</a:t>
            </a:fld>
            <a:endParaRPr lang="en-CA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CB14B-AFBB-4257-B6B4-EE2308D6A129}" type="slidenum">
              <a:rPr lang="en-CA"/>
              <a:pPr/>
              <a:t>13</a:t>
            </a:fld>
            <a:endParaRPr lang="en-CA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85067-0DC7-46B5-AE75-FAF5A27AFBD9}" type="slidenum">
              <a:rPr lang="en-CA"/>
              <a:pPr/>
              <a:t>14</a:t>
            </a:fld>
            <a:endParaRPr lang="en-CA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35713-54E6-421A-9D60-527451773D57}" type="slidenum">
              <a:rPr lang="en-CA"/>
              <a:pPr/>
              <a:t>15</a:t>
            </a:fld>
            <a:endParaRPr lang="en-CA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4D2E8-E106-4F7B-8E9D-15E49BC531BD}" type="slidenum">
              <a:rPr lang="en-CA"/>
              <a:pPr/>
              <a:t>2</a:t>
            </a:fld>
            <a:endParaRPr lang="en-CA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11B9A-B2F9-4893-9608-F232927F380F}" type="slidenum">
              <a:rPr lang="en-CA"/>
              <a:pPr/>
              <a:t>3</a:t>
            </a:fld>
            <a:endParaRPr lang="en-CA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8D1D3-F55B-4216-A6E4-C53C126F9C7A}" type="slidenum">
              <a:rPr lang="en-CA"/>
              <a:pPr/>
              <a:t>4</a:t>
            </a:fld>
            <a:endParaRPr lang="en-CA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C7463-B4BC-4C0F-959C-5ED7349AAC75}" type="slidenum">
              <a:rPr lang="en-CA"/>
              <a:pPr/>
              <a:t>5</a:t>
            </a:fld>
            <a:endParaRPr lang="en-CA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787FD7-E55C-4CDD-8A37-3244AAB469FA}" type="slidenum">
              <a:rPr lang="en-CA"/>
              <a:pPr/>
              <a:t>6</a:t>
            </a:fld>
            <a:endParaRPr lang="en-CA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5246C-1BB2-4B1B-AB10-61EAAA895A1C}" type="slidenum">
              <a:rPr lang="en-CA"/>
              <a:pPr/>
              <a:t>7</a:t>
            </a:fld>
            <a:endParaRPr lang="en-CA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935C0-50F7-456D-8DAD-A4FEAF3FFE41}" type="slidenum">
              <a:rPr lang="en-CA"/>
              <a:pPr/>
              <a:t>8</a:t>
            </a:fld>
            <a:endParaRPr lang="en-CA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E0788-CC83-4559-BC21-0559E6794D80}" type="slidenum">
              <a:rPr lang="en-CA"/>
              <a:pPr/>
              <a:t>9</a:t>
            </a:fld>
            <a:endParaRPr lang="en-CA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8467C-DEA0-454C-B886-F2ACE2C444F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6600">
    <p:random/>
    <p:sndAc>
      <p:stSnd>
        <p:snd r:embed="rId1" name="AlisonKrauss_InThePalmOfYourHa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9C893-25DC-45D8-85CF-EF3ACCE3EEB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6600">
    <p:random/>
    <p:sndAc>
      <p:stSnd>
        <p:snd r:embed="rId1" name="AlisonKrauss_InThePalmOfYourHa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5CEC1-B3E2-471D-A69A-D8BFECF66F3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6600">
    <p:random/>
    <p:sndAc>
      <p:stSnd>
        <p:snd r:embed="rId1" name="AlisonKrauss_InThePalmOfYourHa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F0B40-858F-45F6-816A-238BB0D7822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6600">
    <p:random/>
    <p:sndAc>
      <p:stSnd>
        <p:snd r:embed="rId1" name="AlisonKrauss_InThePalmOfYourHa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2F878-F9EE-419E-AF45-3CBCFFBE413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6600">
    <p:random/>
    <p:sndAc>
      <p:stSnd>
        <p:snd r:embed="rId1" name="AlisonKrauss_InThePalmOfYourHa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B5D43-E3C5-4570-8E1A-42EB9CE77AA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6600">
    <p:random/>
    <p:sndAc>
      <p:stSnd>
        <p:snd r:embed="rId1" name="AlisonKrauss_InThePalmOfYourHa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FF987-097D-43BC-90AA-C6EE34AB4F3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6600">
    <p:random/>
    <p:sndAc>
      <p:stSnd>
        <p:snd r:embed="rId1" name="AlisonKrauss_InThePalmOfYourHa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7C5CF-9204-4780-9B40-DE9792916DD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6600">
    <p:random/>
    <p:sndAc>
      <p:stSnd>
        <p:snd r:embed="rId1" name="AlisonKrauss_InThePalmOfYourHa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CCF99-C933-45FC-919B-9711048A3E2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6600">
    <p:random/>
    <p:sndAc>
      <p:stSnd>
        <p:snd r:embed="rId1" name="AlisonKrauss_InThePalmOfYourHa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8913A-FACE-4FD1-B1D7-2ADB5D4966B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6600">
    <p:random/>
    <p:sndAc>
      <p:stSnd>
        <p:snd r:embed="rId1" name="AlisonKrauss_InThePalmOfYourHa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1DB91-C483-4BFB-A6D9-EB0C398B7C1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6600">
    <p:random/>
    <p:sndAc>
      <p:stSnd>
        <p:snd r:embed="rId1" name="AlisonKrauss_InThePalmOfYourHa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B254E8-B336-4856-923D-E09561C7FDC3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00">
    <p:random/>
    <p:sndAc>
      <p:stSnd>
        <p:snd r:embed="rId13" name="AlisonKrauss_InThePalmOfYourHand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apositive10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876800" y="4724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AT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5486400"/>
            <a:ext cx="858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berta" pitchFamily="82" charset="0"/>
                <a:cs typeface="Times New Roman" charset="0"/>
              </a:rPr>
              <a:t>Reflections</a:t>
            </a:r>
            <a:r>
              <a:rPr lang="es-E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berta" pitchFamily="82" charset="0"/>
                <a:cs typeface="Times New Roman" charset="0"/>
              </a:rPr>
              <a:t> </a:t>
            </a:r>
            <a:r>
              <a:rPr lang="es-ES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berta" pitchFamily="82" charset="0"/>
                <a:cs typeface="Times New Roman" charset="0"/>
              </a:rPr>
              <a:t>on</a:t>
            </a:r>
            <a:r>
              <a:rPr lang="es-E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berta" pitchFamily="82" charset="0"/>
                <a:cs typeface="Times New Roman" charset="0"/>
              </a:rPr>
              <a:t> </a:t>
            </a:r>
            <a:r>
              <a:rPr lang="es-ES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berta" pitchFamily="82" charset="0"/>
                <a:cs typeface="Times New Roman" charset="0"/>
              </a:rPr>
              <a:t>life</a:t>
            </a:r>
            <a:endParaRPr lang="de-AT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lberta" pitchFamily="82" charset="0"/>
            </a:endParaRPr>
          </a:p>
        </p:txBody>
      </p:sp>
    </p:spTree>
  </p:cSld>
  <p:clrMapOvr>
    <a:masterClrMapping/>
  </p:clrMapOvr>
  <p:transition advTm="6600">
    <p:random/>
    <p:sndAc>
      <p:stSnd>
        <p:snd r:embed="rId3" name="AlisonKrauss_InThePalmOfYourHa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iapositiv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23850" y="188913"/>
            <a:ext cx="644525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 sz="4400" u="sng">
              <a:solidFill>
                <a:srgbClr val="FFFFCC"/>
              </a:solidFill>
              <a:latin typeface="Goudy Stout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38200" y="4343400"/>
            <a:ext cx="7924800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Always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look at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bright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side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of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life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. 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If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there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is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no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bright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side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,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wait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until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future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turns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to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light.</a:t>
            </a:r>
          </a:p>
        </p:txBody>
      </p:sp>
    </p:spTree>
  </p:cSld>
  <p:clrMapOvr>
    <a:masterClrMapping/>
  </p:clrMapOvr>
  <p:transition advTm="66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iapositiv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0"/>
            <a:ext cx="9648825" cy="7237413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88913"/>
            <a:ext cx="118745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 sz="4400" u="sng">
              <a:solidFill>
                <a:srgbClr val="66FFFF"/>
              </a:solidFill>
              <a:latin typeface="Goudy Stout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6907213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Don’t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cry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over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what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has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happened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in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past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,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but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be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happy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that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you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could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enjoy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moment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.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cs typeface="Times New Roman" charset="0"/>
            </a:endParaRPr>
          </a:p>
        </p:txBody>
      </p:sp>
    </p:spTree>
  </p:cSld>
  <p:clrMapOvr>
    <a:masterClrMapping/>
  </p:clrMapOvr>
  <p:transition advTm="66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iapositiv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60350"/>
            <a:ext cx="11049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 sz="4400" u="sng">
              <a:solidFill>
                <a:srgbClr val="99FFCC"/>
              </a:solidFill>
              <a:latin typeface="Goudy Stout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5000" y="381000"/>
            <a:ext cx="7010400" cy="18158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Always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remember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words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from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a true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friend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“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I’ll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be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there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for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you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”</a:t>
            </a:r>
          </a:p>
        </p:txBody>
      </p:sp>
    </p:spTree>
  </p:cSld>
  <p:clrMapOvr>
    <a:masterClrMapping/>
  </p:clrMapOvr>
  <p:transition advTm="66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iapositiv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721850" cy="7292975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11049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 sz="4400" u="sng">
              <a:solidFill>
                <a:srgbClr val="CCFF99"/>
              </a:solidFill>
              <a:latin typeface="Goudy Stout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228600"/>
            <a:ext cx="8686800" cy="35394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Work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, as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if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you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don’t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need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money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Love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, as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if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nobody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has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hurt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you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Dance, as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if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nobody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was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watching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you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Sing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, as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if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nobody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was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listening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Live, as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if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this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was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paradise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on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earth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.</a:t>
            </a:r>
          </a:p>
        </p:txBody>
      </p:sp>
    </p:spTree>
  </p:cSld>
  <p:clrMapOvr>
    <a:masterClrMapping/>
  </p:clrMapOvr>
  <p:transition advTm="66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iapositiv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88913"/>
            <a:ext cx="11049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 sz="4400" u="sng">
              <a:solidFill>
                <a:srgbClr val="FFCC99"/>
              </a:solidFill>
              <a:latin typeface="Goudy Stout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6584950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Don’t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dispair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nicest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things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will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happen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you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when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you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least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expect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them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...</a:t>
            </a:r>
          </a:p>
        </p:txBody>
      </p:sp>
    </p:spTree>
  </p:cSld>
  <p:clrMapOvr>
    <a:masterClrMapping/>
  </p:clrMapOvr>
  <p:transition advTm="66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iapositiv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657600" y="762000"/>
            <a:ext cx="5334000" cy="5078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Feel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free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to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share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this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with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friends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even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those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that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you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don’t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talk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to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very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often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... </a:t>
            </a:r>
          </a:p>
          <a:p>
            <a:pPr algn="r">
              <a:spcBef>
                <a:spcPct val="50000"/>
              </a:spcBef>
            </a:pP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And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remember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:</a:t>
            </a:r>
          </a:p>
          <a:p>
            <a:pPr algn="r">
              <a:spcBef>
                <a:spcPct val="50000"/>
              </a:spcBef>
            </a:pP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“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Everything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that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happens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,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happens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for</a:t>
            </a: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a </a:t>
            </a:r>
            <a:r>
              <a:rPr lang="es-ES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reason</a:t>
            </a:r>
            <a:r>
              <a:rPr lang="es-E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!”</a:t>
            </a:r>
            <a:endParaRPr lang="es-ES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cs typeface="Times New Roman" charset="0"/>
            </a:endParaRPr>
          </a:p>
        </p:txBody>
      </p:sp>
    </p:spTree>
  </p:cSld>
  <p:clrMapOvr>
    <a:masterClrMapping/>
  </p:clrMapOvr>
  <p:transition advTm="66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positive11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458200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Our</a:t>
            </a:r>
            <a:r>
              <a:rPr lang="es-E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life</a:t>
            </a:r>
            <a:r>
              <a:rPr lang="es-E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cannot</a:t>
            </a:r>
            <a:r>
              <a:rPr lang="es-E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always</a:t>
            </a:r>
            <a:r>
              <a:rPr lang="es-E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be</a:t>
            </a:r>
            <a:r>
              <a:rPr lang="es-E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full of </a:t>
            </a:r>
            <a:r>
              <a:rPr lang="es-E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happiness</a:t>
            </a:r>
            <a:r>
              <a:rPr lang="es-E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but</a:t>
            </a:r>
            <a:r>
              <a:rPr lang="es-E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it</a:t>
            </a:r>
            <a:r>
              <a:rPr lang="es-E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can </a:t>
            </a:r>
            <a:r>
              <a:rPr lang="es-E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always</a:t>
            </a:r>
            <a:r>
              <a:rPr lang="es-E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be</a:t>
            </a:r>
            <a:r>
              <a:rPr lang="es-E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full of </a:t>
            </a:r>
            <a:r>
              <a:rPr lang="es-E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love</a:t>
            </a:r>
            <a:r>
              <a:rPr lang="es-E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!</a:t>
            </a:r>
          </a:p>
        </p:txBody>
      </p:sp>
    </p:spTree>
  </p:cSld>
  <p:clrMapOvr>
    <a:masterClrMapping/>
  </p:clrMapOvr>
  <p:transition advTm="66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positive1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13716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4400" u="sng">
              <a:solidFill>
                <a:srgbClr val="CCFF99"/>
              </a:solidFill>
              <a:latin typeface="Goudy Stout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4343400"/>
            <a:ext cx="8915400" cy="2031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s-ES" sz="3600" b="1" dirty="0" smtClean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He </a:t>
            </a:r>
            <a:r>
              <a:rPr lang="es-ES" sz="3600" b="1" dirty="0" err="1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who</a:t>
            </a:r>
            <a:r>
              <a:rPr lang="es-ES" sz="3600" b="1" dirty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b="1" dirty="0" err="1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is</a:t>
            </a:r>
            <a:r>
              <a:rPr lang="es-ES" sz="3600" b="1" dirty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b="1" dirty="0" err="1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blind</a:t>
            </a:r>
            <a:r>
              <a:rPr lang="es-ES" sz="3600" b="1" dirty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b="1" dirty="0" err="1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to</a:t>
            </a:r>
            <a:r>
              <a:rPr lang="es-ES" sz="3600" b="1" dirty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b="1" dirty="0" err="1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the</a:t>
            </a:r>
            <a:r>
              <a:rPr lang="es-ES" sz="3600" b="1" dirty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b="1" dirty="0" err="1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view</a:t>
            </a:r>
            <a:r>
              <a:rPr lang="es-ES" sz="3600" b="1" dirty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of </a:t>
            </a:r>
            <a:r>
              <a:rPr lang="es-ES" sz="3600" b="1" dirty="0" err="1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our</a:t>
            </a:r>
            <a:r>
              <a:rPr lang="es-ES" sz="3600" b="1" dirty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b="1" dirty="0" err="1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souls</a:t>
            </a:r>
            <a:r>
              <a:rPr lang="es-ES" sz="3600" b="1" dirty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, </a:t>
            </a:r>
            <a:r>
              <a:rPr lang="es-ES" sz="3600" b="1" dirty="0" err="1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will</a:t>
            </a:r>
            <a:r>
              <a:rPr lang="es-ES" sz="3600" b="1" dirty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b="1" dirty="0" err="1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not</a:t>
            </a:r>
            <a:r>
              <a:rPr lang="es-ES" sz="3600" b="1" dirty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b="1" dirty="0" err="1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enjoy</a:t>
            </a:r>
            <a:r>
              <a:rPr lang="es-ES" sz="3600" b="1" dirty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and </a:t>
            </a:r>
            <a:r>
              <a:rPr lang="es-ES" sz="3600" b="1" dirty="0" err="1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see</a:t>
            </a:r>
            <a:r>
              <a:rPr lang="es-ES" sz="3600" b="1" dirty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endParaRPr lang="es-ES" sz="3600" b="1" dirty="0" smtClean="0">
              <a:ln w="11430"/>
              <a:solidFill>
                <a:srgbClr val="99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es-ES" sz="3600" b="1" dirty="0" err="1" smtClean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life</a:t>
            </a:r>
            <a:r>
              <a:rPr lang="es-ES" sz="3600" b="1" dirty="0" smtClean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b="1" dirty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as </a:t>
            </a:r>
            <a:r>
              <a:rPr lang="es-ES" sz="3600" b="1" dirty="0" err="1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it</a:t>
            </a:r>
            <a:r>
              <a:rPr lang="es-ES" sz="3600" b="1" dirty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600" b="1" dirty="0" err="1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is</a:t>
            </a:r>
            <a:r>
              <a:rPr lang="es-ES" sz="3600" b="1" dirty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.</a:t>
            </a:r>
          </a:p>
        </p:txBody>
      </p:sp>
    </p:spTree>
  </p:cSld>
  <p:clrMapOvr>
    <a:masterClrMapping/>
  </p:clrMapOvr>
  <p:transition advTm="66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apositiv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11430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4400" u="sng">
              <a:solidFill>
                <a:srgbClr val="FF3300"/>
              </a:solidFill>
              <a:latin typeface="Goudy Stout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90600" y="381000"/>
            <a:ext cx="7440613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The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more </a:t>
            </a:r>
            <a:r>
              <a:rPr lang="es-E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you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plan, </a:t>
            </a:r>
            <a:r>
              <a:rPr lang="es-E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the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less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likely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you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will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experience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chance, </a:t>
            </a:r>
            <a:r>
              <a:rPr lang="es-E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therefore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live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life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to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the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fullest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.</a:t>
            </a:r>
          </a:p>
        </p:txBody>
      </p:sp>
    </p:spTree>
  </p:cSld>
  <p:clrMapOvr>
    <a:masterClrMapping/>
  </p:clrMapOvr>
  <p:transition advTm="66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apositiv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9906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4400" u="sng">
              <a:solidFill>
                <a:srgbClr val="FFCC99"/>
              </a:solidFill>
              <a:latin typeface="Goudy Stout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0" y="5562600"/>
            <a:ext cx="7391400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A true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friend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is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one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who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holds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your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hand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and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thus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touches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your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heart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.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cs typeface="Times New Roman" charset="0"/>
            </a:endParaRPr>
          </a:p>
        </p:txBody>
      </p:sp>
    </p:spTree>
  </p:cSld>
  <p:clrMapOvr>
    <a:masterClrMapping/>
  </p:clrMapOvr>
  <p:transition advTm="66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apositive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0825" y="260350"/>
            <a:ext cx="1189038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 sz="4400" u="sng">
              <a:solidFill>
                <a:srgbClr val="FFCCCC"/>
              </a:solidFill>
              <a:latin typeface="Goudy Stout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153400" cy="18158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When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get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married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,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won’t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know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what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lies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ahead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Until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hit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waves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of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life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at sea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.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cs typeface="Times New Roman" charset="0"/>
            </a:endParaRPr>
          </a:p>
        </p:txBody>
      </p:sp>
    </p:spTree>
  </p:cSld>
  <p:clrMapOvr>
    <a:masterClrMapping/>
  </p:clrMapOvr>
  <p:transition advTm="66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iapositive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9388" y="333375"/>
            <a:ext cx="644525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 sz="4400" u="sng">
              <a:solidFill>
                <a:srgbClr val="CCECFF"/>
              </a:solidFill>
              <a:latin typeface="Goudy Stout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5410200"/>
            <a:ext cx="4800600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Life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is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reality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without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An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eraser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!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cs typeface="Times New Roman" charset="0"/>
            </a:endParaRPr>
          </a:p>
        </p:txBody>
      </p:sp>
    </p:spTree>
  </p:cSld>
  <p:clrMapOvr>
    <a:masterClrMapping/>
  </p:clrMapOvr>
  <p:transition advTm="66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apositi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9388" y="404813"/>
            <a:ext cx="644525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 sz="4400" u="sng">
              <a:solidFill>
                <a:srgbClr val="CCFF99"/>
              </a:solidFill>
              <a:latin typeface="Goudy Stout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52600" y="304800"/>
            <a:ext cx="5334000" cy="206210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Nothing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in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future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,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will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correct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those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moments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that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you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have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missed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in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the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past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.</a:t>
            </a:r>
          </a:p>
        </p:txBody>
      </p:sp>
    </p:spTree>
  </p:cSld>
  <p:clrMapOvr>
    <a:masterClrMapping/>
  </p:clrMapOvr>
  <p:transition advTm="66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iapositiv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9388" y="260350"/>
            <a:ext cx="936625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 sz="4400" u="sng">
              <a:solidFill>
                <a:srgbClr val="CCECFF"/>
              </a:solidFill>
              <a:latin typeface="Goudy Stout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381000"/>
            <a:ext cx="5791200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Don’t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waste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time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with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someone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who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won’t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support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you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 in time of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need</a:t>
            </a:r>
            <a:r>
              <a:rPr lang="es-E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charset="0"/>
              </a:rPr>
              <a:t>.</a:t>
            </a:r>
          </a:p>
        </p:txBody>
      </p:sp>
    </p:spTree>
  </p:cSld>
  <p:clrMapOvr>
    <a:masterClrMapping/>
  </p:clrMapOvr>
  <p:transition advTm="66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dges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Bridges</Template>
  <TotalTime>20</TotalTime>
  <Words>302</Words>
  <Application>Microsoft PowerPoint</Application>
  <PresentationFormat>On-screen Show (4:3)</PresentationFormat>
  <Paragraphs>40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Bridges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> </Manager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 </dc:subject>
  <dc:creator>User</dc:creator>
  <cp:keywords> </cp:keywords>
  <dc:description> </dc:description>
  <cp:lastModifiedBy>User</cp:lastModifiedBy>
  <cp:revision>3</cp:revision>
  <dcterms:created xsi:type="dcterms:W3CDTF">2007-09-23T15:33:00Z</dcterms:created>
  <dcterms:modified xsi:type="dcterms:W3CDTF">2007-10-03T05:57:01Z</dcterms:modified>
  <cp:category> </cp:category>
</cp:coreProperties>
</file>