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C3B0-9EE3-423E-ABF7-7F3CE536263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9E18-1F47-426A-AE32-3EB5BB7BE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lympiawa.gov/NR/rdonlyres/D53EE5DC-0BC8-46C1-A00E-3714640FC836/0/BigelowPlay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scox.org/im/media/beautiful-gardens/Garden4.jpg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x.org/im/media/beautiful-gardens/Garden4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0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lympiawa.gov/NR/rdonlyres/D53EE5DC-0BC8-46C1-A00E-3714640FC836/0/BigelowPlay_big.jpg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25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in/imgres?imgurl=http://www.pickledpolitics.com/wp-content/uploads/childlabour00.jpg&amp;imgrefurl=http://www.pickledpolitics.com/categories/uncategorized&amp;h=500&amp;w=750&amp;sz=87&amp;hl=en&amp;start=20&amp;um=1&amp;usg=__QFMUfg9wE8X9Q1-eQKqNTAc5O24=&amp;tbnid=Aj09LHPfylmHlM:&amp;tbnh=94&amp;tbnw=141&amp;prev=/images?q=children+labourers&amp;um=1&amp;hl=en&amp;sa=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enchildhoods.org/mt/archives/photosforsale/idoa_jermal_dock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oycott756.com/space-balls-part-deu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enewsblog.com/photos/uncategorized/2008/05/22/quake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" y="288925"/>
            <a:ext cx="723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बच्चे काम पर जा रहे हैं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495800" y="4876800"/>
            <a:ext cx="441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- राजेश </a:t>
            </a:r>
            <a:r>
              <a:rPr lang="en-US" sz="6600" dirty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जोशी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BigelowPlay_b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courty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Garden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52400" y="3352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क्या सारे मैदान, सारे बगीचे और घरों के आँगन खत्म हो गए हैं एकाएक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 descr="j0335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8229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तो फिर बचा </a:t>
            </a:r>
            <a:r>
              <a:rPr lang="en-US" sz="4000" dirty="0" smtClean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ही </a:t>
            </a:r>
            <a:r>
              <a:rPr lang="en-US" sz="4000" dirty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क्या है इस दुनिया में ?</a:t>
            </a:r>
          </a:p>
          <a:p>
            <a:r>
              <a:rPr lang="en-US" sz="4000" dirty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कितना भयानक होता अगर ऐसा होता</a:t>
            </a:r>
          </a:p>
          <a:p>
            <a:r>
              <a:rPr lang="en-US" sz="4000" dirty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भयानक है लेकिन इससे भी ज्यादा यह</a:t>
            </a:r>
          </a:p>
          <a:p>
            <a:r>
              <a:rPr lang="en-US" sz="4000" dirty="0">
                <a:solidFill>
                  <a:srgbClr val="FFFF00"/>
                </a:solidFill>
                <a:ea typeface="Mangal" pitchFamily="2" charset="0"/>
                <a:cs typeface="Mangal" pitchFamily="2" charset="0"/>
              </a:rPr>
              <a:t>कि हैं सारी चीज़ें हस्बमामूल</a:t>
            </a:r>
          </a:p>
        </p:txBody>
      </p:sp>
      <p:pic>
        <p:nvPicPr>
          <p:cNvPr id="29715" name="Picture 19" descr="led-bocce-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20" descr=" Rare travel books, Out-of-Print, old travel book, Travel, Exporation, Adventure, vovyages, Hakluyt, antique prints, Natural History, birds, ornithology, Gardening, Used, Antiquarian, Africa, Asia, Latin America, Brazil, Polar, Pacific, Australia, Arctic, China,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8768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21" descr="Little Rider Toys Recal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22" descr="BigelowPlay_bi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23" descr="Garden4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4876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24" descr="courtya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hild Labor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hild Labor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hild_labour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hild_Labor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28600" y="29718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पर दुनिया की हज़ारों सड़कों से गुज़रते हुए बच्चे , बहुत छोटे-छोटे बच्चे काम पर जा रहे हैं।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stop_child_labour_rally_by_sasw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5029200" y="4495800"/>
            <a:ext cx="4114800" cy="2362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715000" y="51054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a typeface="Mangal" pitchFamily="2" charset="0"/>
                <a:cs typeface="Mangal" pitchFamily="2" charset="0"/>
              </a:rPr>
              <a:t>धन्यवाद</a:t>
            </a:r>
            <a:endParaRPr lang="en-US" sz="5400" dirty="0">
              <a:solidFill>
                <a:schemeClr val="bg1"/>
              </a:solidFill>
              <a:ea typeface="Mangal" pitchFamily="2" charset="0"/>
              <a:cs typeface="Manga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63246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प्रस्तुति</a:t>
            </a:r>
          </a:p>
          <a:p>
            <a:pPr algn="ctr">
              <a:defRPr/>
            </a:pPr>
            <a:endParaRPr lang="en-US" dirty="0">
              <a:solidFill>
                <a:srgbClr val="00FF00"/>
              </a:solidFill>
            </a:endParaRPr>
          </a:p>
          <a:p>
            <a:pPr algn="ctr">
              <a:defRPr/>
            </a:pPr>
            <a:r>
              <a:rPr lang="hi-IN" sz="3600" dirty="0">
                <a:solidFill>
                  <a:schemeClr val="tx2"/>
                </a:solidFill>
              </a:rPr>
              <a:t>दिनेश तिवारी</a:t>
            </a:r>
          </a:p>
          <a:p>
            <a:pPr algn="ctr">
              <a:defRPr/>
            </a:pPr>
            <a:r>
              <a:rPr lang="hi-IN" sz="3600" dirty="0" smtClean="0">
                <a:solidFill>
                  <a:schemeClr val="tx2"/>
                </a:solidFill>
              </a:rPr>
              <a:t>प्रशिक्षित </a:t>
            </a:r>
            <a:r>
              <a:rPr lang="hi-IN" sz="3600" dirty="0">
                <a:solidFill>
                  <a:schemeClr val="tx2"/>
                </a:solidFill>
              </a:rPr>
              <a:t>स्नातक शिक्षक (हिन्दी)</a:t>
            </a:r>
          </a:p>
          <a:p>
            <a:pPr algn="ctr">
              <a:defRPr/>
            </a:pPr>
            <a:r>
              <a:rPr lang="hi-IN" sz="3600" dirty="0">
                <a:solidFill>
                  <a:schemeClr val="tx2"/>
                </a:solidFill>
              </a:rPr>
              <a:t>केन्द्रीय विद्यालय</a:t>
            </a:r>
          </a:p>
          <a:p>
            <a:pPr algn="ctr">
              <a:defRPr/>
            </a:pPr>
            <a:r>
              <a:rPr lang="hi-IN" sz="3600" dirty="0">
                <a:solidFill>
                  <a:schemeClr val="tx2"/>
                </a:solidFill>
              </a:rPr>
              <a:t>गणेशखिंड पुणे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voa_collins_liberia_firestone_children_workers_195_eng_01Apr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814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hildlabour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child_labour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ambodia_child_labour_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19400" y="304800"/>
            <a:ext cx="4114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पाठ - प्रवेश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4582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0FF00"/>
                </a:solidFill>
                <a:ea typeface="Mangal" pitchFamily="2" charset="0"/>
                <a:cs typeface="Mangal" pitchFamily="2" charset="0"/>
              </a:rPr>
              <a:t>प्रस्तुत कविता में बच्चों से बचपन छीन लिए जाने की पीड़ा व्यक्त हुई है। कवि ने उस सामाजिक – आर्थिक विडंबना की ओर इशारा किया है जिसमें कुछ बच्चे खेल , शिक्षा और जीवन की उमंग से वंचित हैं।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73ad5c30116145aba0ef70ecc54689a8-md-Sparta-Wisconsin-United%20States-Beautiful-Bridge-Calm-Fog-Foggy-Morning-Nature-Outdoors-Peaceful-Picturesque-Pleasant-Pretty-Scenic-Serene-Sky-Street-Summer-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idoa_jermal_doc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38550"/>
            <a:ext cx="2895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576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कोहरे से ढँकी सड़क पर बच्चे  काम पर जा रहे हैं</a:t>
            </a:r>
          </a:p>
          <a:p>
            <a:r>
              <a:rPr lang="en-US" sz="3600" dirty="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सुबह – सुबह</a:t>
            </a:r>
          </a:p>
          <a:p>
            <a:r>
              <a:rPr lang="en-US" sz="3600" dirty="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बच्चे काम पर जा रहे हैं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हमारे समय की सबसे भयानक पंक्ति </a:t>
            </a:r>
            <a:r>
              <a:rPr lang="en-US" sz="4000" dirty="0" smtClean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है</a:t>
            </a:r>
            <a:r>
              <a:rPr lang="en-US" sz="40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 -यह</a:t>
            </a:r>
            <a:endParaRPr lang="en-US" sz="4000" dirty="0">
              <a:solidFill>
                <a:srgbClr val="0000FF"/>
              </a:solidFill>
              <a:ea typeface="Mangal" pitchFamily="2" charset="0"/>
              <a:cs typeface="Mangal" pitchFamily="2" charset="0"/>
            </a:endParaRPr>
          </a:p>
          <a:p>
            <a:r>
              <a:rPr lang="en-US" sz="40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भयानक है इसे विवरण की तरह लिखा जाना</a:t>
            </a:r>
          </a:p>
          <a:p>
            <a:r>
              <a:rPr lang="en-US" sz="4000" dirty="0" smtClean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चहिए </a:t>
            </a:r>
            <a:r>
              <a:rPr lang="en-US" sz="40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इसे सवाल की </a:t>
            </a:r>
            <a:r>
              <a:rPr lang="en-US" sz="4000" dirty="0" smtClean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तरह </a:t>
            </a:r>
            <a:r>
              <a:rPr lang="hi-IN" sz="4000" dirty="0" smtClean="0">
                <a:solidFill>
                  <a:srgbClr val="0000FF"/>
                </a:solidFill>
              </a:rPr>
              <a:t>नही</a:t>
            </a:r>
            <a:r>
              <a:rPr lang="en-US" sz="4000" dirty="0" smtClean="0">
                <a:solidFill>
                  <a:srgbClr val="0000FF"/>
                </a:solidFill>
                <a:cs typeface="Mangal" pitchFamily="2" charset="0"/>
              </a:rPr>
              <a:t>.</a:t>
            </a:r>
            <a:endParaRPr lang="hi-IN" sz="4000" dirty="0" smtClean="0">
              <a:solidFill>
                <a:srgbClr val="0000FF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449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काम पर क्यों  जा रहे हैं बच्चे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Space Balls - Part Deu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space_balls-279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reefall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0"/>
            <a:ext cx="533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724400" y="3581400"/>
            <a:ext cx="4191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क्या अंतरिक्ष में गिर गई हैं सारी गेंदे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10books_350x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book_tras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क्या दीमकों ने खा लिया है </a:t>
            </a:r>
            <a:r>
              <a:rPr lang="en-US" sz="5400" dirty="0" smtClean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सारी </a:t>
            </a:r>
            <a:r>
              <a:rPr lang="en-US" sz="54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रंग – बिरंगी किताबों को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Toys_1_8_Scale_Off_Road_Tru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7244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pic_to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276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Little Rider Toys Recal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800600"/>
            <a:ext cx="1914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Tibesti Mountai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1219200" y="3733800"/>
            <a:ext cx="7924800" cy="1600200"/>
          </a:xfrm>
          <a:prstGeom prst="leftRightArrow">
            <a:avLst>
              <a:gd name="adj1" fmla="val 50000"/>
              <a:gd name="adj2" fmla="val 990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981200" y="42672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a typeface="Mangal" pitchFamily="2" charset="0"/>
                <a:cs typeface="Mangal" pitchFamily="2" charset="0"/>
              </a:rPr>
              <a:t>क्या काले पहाड़ के नीचे दब गए हैं सारे खिलौने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Quake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earthquake-dujianya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5302250"/>
            <a:ext cx="845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FF0066"/>
                </a:solidFill>
                <a:ea typeface="Mangal" pitchFamily="2" charset="0"/>
                <a:cs typeface="Mangal" pitchFamily="2" charset="0"/>
              </a:rPr>
              <a:t>क्या किसी भूकंप के नीचे ढह गई हैं सारे मदरसों की इमारतें?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228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yadav</dc:creator>
  <cp:lastModifiedBy>yadav</cp:lastModifiedBy>
  <cp:revision>5</cp:revision>
  <dcterms:created xsi:type="dcterms:W3CDTF">2012-12-06T14:13:48Z</dcterms:created>
  <dcterms:modified xsi:type="dcterms:W3CDTF">2012-12-09T14:51:33Z</dcterms:modified>
</cp:coreProperties>
</file>