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74" r:id="rId5"/>
    <p:sldId id="258" r:id="rId6"/>
    <p:sldId id="275" r:id="rId7"/>
    <p:sldId id="259" r:id="rId8"/>
    <p:sldId id="276" r:id="rId9"/>
    <p:sldId id="260" r:id="rId10"/>
    <p:sldId id="277" r:id="rId11"/>
    <p:sldId id="261" r:id="rId12"/>
    <p:sldId id="278" r:id="rId13"/>
    <p:sldId id="262" r:id="rId14"/>
    <p:sldId id="280" r:id="rId15"/>
    <p:sldId id="263" r:id="rId16"/>
    <p:sldId id="281" r:id="rId17"/>
    <p:sldId id="264" r:id="rId18"/>
    <p:sldId id="289" r:id="rId19"/>
    <p:sldId id="265" r:id="rId20"/>
    <p:sldId id="282" r:id="rId21"/>
    <p:sldId id="266" r:id="rId22"/>
    <p:sldId id="283" r:id="rId23"/>
    <p:sldId id="267" r:id="rId24"/>
    <p:sldId id="284" r:id="rId25"/>
    <p:sldId id="268" r:id="rId26"/>
    <p:sldId id="285" r:id="rId27"/>
    <p:sldId id="271" r:id="rId28"/>
    <p:sldId id="286" r:id="rId29"/>
    <p:sldId id="269" r:id="rId30"/>
    <p:sldId id="287" r:id="rId31"/>
    <p:sldId id="270" r:id="rId32"/>
    <p:sldId id="288" r:id="rId33"/>
    <p:sldId id="272" r:id="rId34"/>
    <p:sldId id="290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95D5-EE3B-43CF-897B-48330C818817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01D8-9DD2-4022-B5A4-3ADAD831F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95D5-EE3B-43CF-897B-48330C818817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01D8-9DD2-4022-B5A4-3ADAD831F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95D5-EE3B-43CF-897B-48330C818817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01D8-9DD2-4022-B5A4-3ADAD831F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95D5-EE3B-43CF-897B-48330C818817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01D8-9DD2-4022-B5A4-3ADAD831F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95D5-EE3B-43CF-897B-48330C818817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01D8-9DD2-4022-B5A4-3ADAD831F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95D5-EE3B-43CF-897B-48330C818817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01D8-9DD2-4022-B5A4-3ADAD831F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95D5-EE3B-43CF-897B-48330C818817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01D8-9DD2-4022-B5A4-3ADAD831F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95D5-EE3B-43CF-897B-48330C818817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01D8-9DD2-4022-B5A4-3ADAD831F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95D5-EE3B-43CF-897B-48330C818817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01D8-9DD2-4022-B5A4-3ADAD831F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95D5-EE3B-43CF-897B-48330C818817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01D8-9DD2-4022-B5A4-3ADAD831F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95D5-EE3B-43CF-897B-48330C818817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501D8-9DD2-4022-B5A4-3ADAD831F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C95D5-EE3B-43CF-897B-48330C818817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501D8-9DD2-4022-B5A4-3ADAD831F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603375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	6	9	7	5</a:t>
            </a:r>
            <a:endParaRPr lang="en-US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5"/>
            <a:ext cx="7924800" cy="1603375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	8 </a:t>
            </a:r>
            <a:r>
              <a:rPr lang="en-US" sz="6600" dirty="0" smtClean="0">
                <a:solidFill>
                  <a:srgbClr val="FF0000"/>
                </a:solidFill>
              </a:rPr>
              <a:t> 7  9  4  1  </a:t>
            </a:r>
            <a:r>
              <a:rPr lang="en-US" sz="6600" dirty="0" smtClean="0">
                <a:solidFill>
                  <a:srgbClr val="FF0000"/>
                </a:solidFill>
              </a:rPr>
              <a:t>9 </a:t>
            </a:r>
            <a:r>
              <a:rPr lang="en-US" sz="6600" dirty="0" smtClean="0">
                <a:solidFill>
                  <a:srgbClr val="FF0000"/>
                </a:solidFill>
              </a:rPr>
              <a:t> 2  </a:t>
            </a:r>
            <a:r>
              <a:rPr lang="en-US" sz="6600" dirty="0" smtClean="0">
                <a:solidFill>
                  <a:srgbClr val="FF0000"/>
                </a:solidFill>
              </a:rPr>
              <a:t>4</a:t>
            </a:r>
            <a:endParaRPr lang="en-US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5"/>
            <a:ext cx="7924800" cy="1603375"/>
          </a:xfrm>
        </p:spPr>
        <p:txBody>
          <a:bodyPr>
            <a:normAutofit fontScale="90000"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	7 </a:t>
            </a:r>
            <a:r>
              <a:rPr lang="en-US" sz="6600" dirty="0" smtClean="0">
                <a:solidFill>
                  <a:srgbClr val="FF0000"/>
                </a:solidFill>
              </a:rPr>
              <a:t> 9  1  3  8  2  5  </a:t>
            </a:r>
            <a:r>
              <a:rPr lang="en-US" sz="6600" dirty="0" smtClean="0">
                <a:solidFill>
                  <a:srgbClr val="FF0000"/>
                </a:solidFill>
              </a:rPr>
              <a:t>7 </a:t>
            </a:r>
            <a:r>
              <a:rPr lang="en-US" sz="6600" dirty="0" smtClean="0">
                <a:solidFill>
                  <a:srgbClr val="FF0000"/>
                </a:solidFill>
              </a:rPr>
              <a:t> 8</a:t>
            </a:r>
            <a:endParaRPr lang="en-US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5"/>
            <a:ext cx="7924800" cy="1603375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	6 8 4 3 6 7 1 9 7</a:t>
            </a:r>
            <a:endParaRPr lang="en-US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5"/>
            <a:ext cx="7924800" cy="1603375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	9 5 8 7 4 6 3 9 8 1</a:t>
            </a:r>
            <a:endParaRPr lang="en-US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5"/>
            <a:ext cx="7924800" cy="1603375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	6 7 9 8 5 2 3 6 8 9</a:t>
            </a:r>
            <a:endParaRPr lang="en-US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5"/>
            <a:ext cx="7924800" cy="1603375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4 5 3 1 6 8 4 2 9 8 6</a:t>
            </a:r>
            <a:endParaRPr lang="en-US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5"/>
            <a:ext cx="7924800" cy="1603375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5 9 7 1 8 5 9 4 3 2 6</a:t>
            </a:r>
            <a:endParaRPr lang="en-US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5"/>
            <a:ext cx="7924800" cy="1603375"/>
          </a:xfrm>
        </p:spPr>
        <p:txBody>
          <a:bodyPr>
            <a:normAutofit fontScale="90000"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	9 8 6 9 5 1 3 7 2 5 4 3</a:t>
            </a:r>
            <a:endParaRPr lang="en-US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5"/>
            <a:ext cx="7924800" cy="1603375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4 6 8 9 7 6 3 7 1 8 3 9</a:t>
            </a:r>
            <a:endParaRPr lang="en-US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0425"/>
            <a:ext cx="8458200" cy="1831975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3 2 1 6 8 3 9 4 8 1 5 7 4 </a:t>
            </a:r>
            <a:endParaRPr lang="en-US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603375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	4	3	8	2	5</a:t>
            </a:r>
            <a:endParaRPr lang="en-US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0425"/>
            <a:ext cx="8229600" cy="1603375"/>
          </a:xfrm>
        </p:spPr>
        <p:txBody>
          <a:bodyPr>
            <a:normAutofit fontScale="90000"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	7 6 4 8 3 9 8 6 4 8 2 3 5</a:t>
            </a:r>
            <a:endParaRPr lang="en-US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603375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1 3 5 7 4 5 4 8 3 9 6 4 7 2</a:t>
            </a:r>
            <a:endParaRPr lang="en-US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603375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	5	6	5	1	4	7</a:t>
            </a:r>
            <a:endParaRPr lang="en-US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603375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	3	9	4	3	1	2	8</a:t>
            </a:r>
            <a:endParaRPr lang="en-US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5"/>
            <a:ext cx="7924800" cy="1603375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	2	6	8	2	5	7	4	8</a:t>
            </a:r>
            <a:endParaRPr lang="en-US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61</Words>
  <Application>Microsoft Office PowerPoint</Application>
  <PresentationFormat>On-screen Show (4:3)</PresentationFormat>
  <Paragraphs>17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 6 9 7 5</vt:lpstr>
      <vt:lpstr>Slide 2</vt:lpstr>
      <vt:lpstr> 4 3 8 2 5</vt:lpstr>
      <vt:lpstr>Slide 4</vt:lpstr>
      <vt:lpstr> 5 6 5 1 4 7</vt:lpstr>
      <vt:lpstr>Slide 6</vt:lpstr>
      <vt:lpstr> 3 9 4 3 1 2 8</vt:lpstr>
      <vt:lpstr>Slide 8</vt:lpstr>
      <vt:lpstr> 2 6 8 2 5 7 4 8</vt:lpstr>
      <vt:lpstr>Slide 10</vt:lpstr>
      <vt:lpstr> 8  7  9  4  1  9  2  4</vt:lpstr>
      <vt:lpstr>Slide 12</vt:lpstr>
      <vt:lpstr> 7  9  1  3  8  2  5  7  8</vt:lpstr>
      <vt:lpstr>Slide 14</vt:lpstr>
      <vt:lpstr> 6 8 4 3 6 7 1 9 7</vt:lpstr>
      <vt:lpstr>Slide 16</vt:lpstr>
      <vt:lpstr> 9 5 8 7 4 6 3 9 8 1</vt:lpstr>
      <vt:lpstr>Slide 18</vt:lpstr>
      <vt:lpstr> 6 7 9 8 5 2 3 6 8 9</vt:lpstr>
      <vt:lpstr>Slide 20</vt:lpstr>
      <vt:lpstr>4 5 3 1 6 8 4 2 9 8 6</vt:lpstr>
      <vt:lpstr>Slide 22</vt:lpstr>
      <vt:lpstr>5 9 7 1 8 5 9 4 3 2 6</vt:lpstr>
      <vt:lpstr>Slide 24</vt:lpstr>
      <vt:lpstr> 9 8 6 9 5 1 3 7 2 5 4 3</vt:lpstr>
      <vt:lpstr>Slide 26</vt:lpstr>
      <vt:lpstr>4 6 8 9 7 6 3 7 1 8 3 9</vt:lpstr>
      <vt:lpstr>Slide 28</vt:lpstr>
      <vt:lpstr>3 2 1 6 8 3 9 4 8 1 5 7 4 </vt:lpstr>
      <vt:lpstr>Slide 30</vt:lpstr>
      <vt:lpstr> 7 6 4 8 3 9 8 6 4 8 2 3 5</vt:lpstr>
      <vt:lpstr>Slide 32</vt:lpstr>
      <vt:lpstr>1 3 5 7 4 5 4 8 3 9 6 4 7 2</vt:lpstr>
      <vt:lpstr>Slide 34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6 9 7 5</dc:title>
  <dc:creator>Administrator</dc:creator>
  <cp:lastModifiedBy>sudas </cp:lastModifiedBy>
  <cp:revision>11</cp:revision>
  <dcterms:created xsi:type="dcterms:W3CDTF">2002-01-01T01:14:09Z</dcterms:created>
  <dcterms:modified xsi:type="dcterms:W3CDTF">2012-01-16T12:06:18Z</dcterms:modified>
</cp:coreProperties>
</file>