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7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0" autoAdjust="0"/>
    <p:restoredTop sz="94681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BC6BC7-6D8A-4288-BFEA-979F27D5A6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2F6A51-0278-423D-A13C-05618F706A74}">
      <dgm:prSet custT="1"/>
      <dgm:spPr>
        <a:solidFill>
          <a:srgbClr val="009900"/>
        </a:solidFill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/>
        <a:lstStyle/>
        <a:p>
          <a:pPr algn="ctr" rtl="0"/>
          <a:r>
            <a:rPr lang="en-US" sz="3600" b="1" dirty="0" smtClean="0"/>
            <a:t>On the basis of drives</a:t>
          </a:r>
          <a:endParaRPr lang="en-US" sz="3600" b="1" dirty="0"/>
        </a:p>
      </dgm:t>
    </dgm:pt>
    <dgm:pt modelId="{6111D846-B470-4F41-9BB1-32BE57966A9B}" type="parTrans" cxnId="{96A4DD92-DD22-49AA-AB99-927BDB5C728D}">
      <dgm:prSet/>
      <dgm:spPr/>
      <dgm:t>
        <a:bodyPr/>
        <a:lstStyle/>
        <a:p>
          <a:endParaRPr lang="en-US"/>
        </a:p>
      </dgm:t>
    </dgm:pt>
    <dgm:pt modelId="{0B6B1BF8-3623-45E3-8505-3FE1AA828F07}" type="sibTrans" cxnId="{96A4DD92-DD22-49AA-AB99-927BDB5C728D}">
      <dgm:prSet/>
      <dgm:spPr/>
      <dgm:t>
        <a:bodyPr/>
        <a:lstStyle/>
        <a:p>
          <a:endParaRPr lang="en-US"/>
        </a:p>
      </dgm:t>
    </dgm:pt>
    <dgm:pt modelId="{5C7FC6C3-4F00-4344-BC3B-598816771C76}" type="pres">
      <dgm:prSet presAssocID="{E6BC6BC7-6D8A-4288-BFEA-979F27D5A63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F6A2BB0-61FB-4060-9F5A-00AAC8E7F510}" type="pres">
      <dgm:prSet presAssocID="{D72F6A51-0278-423D-A13C-05618F706A7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801978-904B-4BA1-9B5A-1E627DDE0F29}" type="presOf" srcId="{D72F6A51-0278-423D-A13C-05618F706A74}" destId="{EF6A2BB0-61FB-4060-9F5A-00AAC8E7F510}" srcOrd="0" destOrd="0" presId="urn:microsoft.com/office/officeart/2005/8/layout/vList2"/>
    <dgm:cxn modelId="{A36AA1DC-05AE-47E1-B3C3-C087C041E161}" type="presOf" srcId="{E6BC6BC7-6D8A-4288-BFEA-979F27D5A631}" destId="{5C7FC6C3-4F00-4344-BC3B-598816771C76}" srcOrd="0" destOrd="0" presId="urn:microsoft.com/office/officeart/2005/8/layout/vList2"/>
    <dgm:cxn modelId="{96A4DD92-DD22-49AA-AB99-927BDB5C728D}" srcId="{E6BC6BC7-6D8A-4288-BFEA-979F27D5A631}" destId="{D72F6A51-0278-423D-A13C-05618F706A74}" srcOrd="0" destOrd="0" parTransId="{6111D846-B470-4F41-9BB1-32BE57966A9B}" sibTransId="{0B6B1BF8-3623-45E3-8505-3FE1AA828F07}"/>
    <dgm:cxn modelId="{CDCAA0FE-46DB-4982-9CC6-0DD3EDBE22CA}" type="presParOf" srcId="{5C7FC6C3-4F00-4344-BC3B-598816771C76}" destId="{EF6A2BB0-61FB-4060-9F5A-00AAC8E7F5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D3B550-086A-41D4-8524-5A8CF41F42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2FE2711-22E3-48CB-BE4F-A6A23CAF9E9F}">
      <dgm:prSet/>
      <dgm:spPr/>
      <dgm:t>
        <a:bodyPr/>
        <a:lstStyle/>
        <a:p>
          <a:pPr algn="ctr" rtl="0"/>
          <a:r>
            <a:rPr lang="en-US" b="1" dirty="0" smtClean="0"/>
            <a:t>LIFE IS EASIER THAN YOU THINK</a:t>
          </a:r>
          <a:endParaRPr lang="en-US" b="1" dirty="0"/>
        </a:p>
      </dgm:t>
    </dgm:pt>
    <dgm:pt modelId="{620FBC87-0D76-48E8-A19C-95B090FB0FC4}" type="parTrans" cxnId="{5F2B5915-413F-4A17-B039-74571F7E5E8C}">
      <dgm:prSet/>
      <dgm:spPr/>
      <dgm:t>
        <a:bodyPr/>
        <a:lstStyle/>
        <a:p>
          <a:pPr algn="ctr"/>
          <a:endParaRPr lang="en-US" b="1"/>
        </a:p>
      </dgm:t>
    </dgm:pt>
    <dgm:pt modelId="{63B57215-62B6-45F3-95D1-EBE0CC17EFBC}" type="sibTrans" cxnId="{5F2B5915-413F-4A17-B039-74571F7E5E8C}">
      <dgm:prSet/>
      <dgm:spPr/>
      <dgm:t>
        <a:bodyPr/>
        <a:lstStyle/>
        <a:p>
          <a:pPr algn="ctr"/>
          <a:endParaRPr lang="en-US" b="1"/>
        </a:p>
      </dgm:t>
    </dgm:pt>
    <dgm:pt modelId="{E8CB7E6B-BB31-4DB4-88CD-44AD1C75EB58}" type="pres">
      <dgm:prSet presAssocID="{1FD3B550-086A-41D4-8524-5A8CF41F42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27E4B2-FC81-460A-BA56-F9AC1DE70180}" type="pres">
      <dgm:prSet presAssocID="{C2FE2711-22E3-48CB-BE4F-A6A23CAF9E9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4AD6E0-2EBD-4A28-B616-9730CE8A5B50}" type="presOf" srcId="{C2FE2711-22E3-48CB-BE4F-A6A23CAF9E9F}" destId="{B827E4B2-FC81-460A-BA56-F9AC1DE70180}" srcOrd="0" destOrd="0" presId="urn:microsoft.com/office/officeart/2005/8/layout/vList2"/>
    <dgm:cxn modelId="{BD6EE827-8C85-4F63-A1E1-1407BE6AF8C3}" type="presOf" srcId="{1FD3B550-086A-41D4-8524-5A8CF41F42D9}" destId="{E8CB7E6B-BB31-4DB4-88CD-44AD1C75EB58}" srcOrd="0" destOrd="0" presId="urn:microsoft.com/office/officeart/2005/8/layout/vList2"/>
    <dgm:cxn modelId="{5F2B5915-413F-4A17-B039-74571F7E5E8C}" srcId="{1FD3B550-086A-41D4-8524-5A8CF41F42D9}" destId="{C2FE2711-22E3-48CB-BE4F-A6A23CAF9E9F}" srcOrd="0" destOrd="0" parTransId="{620FBC87-0D76-48E8-A19C-95B090FB0FC4}" sibTransId="{63B57215-62B6-45F3-95D1-EBE0CC17EFBC}"/>
    <dgm:cxn modelId="{C87752F3-F3E1-4E6B-A477-C4127EE26526}" type="presParOf" srcId="{E8CB7E6B-BB31-4DB4-88CD-44AD1C75EB58}" destId="{B827E4B2-FC81-460A-BA56-F9AC1DE7018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6A2BB0-61FB-4060-9F5A-00AAC8E7F510}">
      <dsp:nvSpPr>
        <dsp:cNvPr id="0" name=""/>
        <dsp:cNvSpPr/>
      </dsp:nvSpPr>
      <dsp:spPr>
        <a:xfrm>
          <a:off x="0" y="8579"/>
          <a:ext cx="7772400" cy="973440"/>
        </a:xfrm>
        <a:prstGeom prst="roundRect">
          <a:avLst/>
        </a:prstGeom>
        <a:solidFill>
          <a:srgbClr val="009900"/>
        </a:solidFill>
        <a:ln w="55000" cap="flat" cmpd="thickThin" algn="ctr">
          <a:noFill/>
          <a:prstDash val="solid"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 smtClean="0"/>
            <a:t>On the basis of drives</a:t>
          </a:r>
          <a:endParaRPr lang="en-US" sz="3600" b="1" kern="1200" dirty="0"/>
        </a:p>
      </dsp:txBody>
      <dsp:txXfrm>
        <a:off x="0" y="8579"/>
        <a:ext cx="7772400" cy="9734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27E4B2-FC81-460A-BA56-F9AC1DE70180}">
      <dsp:nvSpPr>
        <dsp:cNvPr id="0" name=""/>
        <dsp:cNvSpPr/>
      </dsp:nvSpPr>
      <dsp:spPr>
        <a:xfrm>
          <a:off x="0" y="1484"/>
          <a:ext cx="8382000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dirty="0" smtClean="0"/>
            <a:t>LIFE IS EASIER THAN YOU THINK</a:t>
          </a:r>
          <a:endParaRPr lang="en-US" sz="3800" b="1" kern="1200" dirty="0"/>
        </a:p>
      </dsp:txBody>
      <dsp:txXfrm>
        <a:off x="0" y="1484"/>
        <a:ext cx="8382000" cy="911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F72D0A-AA30-4047-94DC-67625CF587C0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50E2D-ED72-4A5A-9E7C-D2F5049A0B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81EB02-B94F-451C-AB17-D2B5178A5F75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EC50FC-D089-41DF-9CB9-CF9FF8FD0D67}" type="slidenum">
              <a:rPr lang="en-US" smtClean="0">
                <a:latin typeface="Times New Roman" pitchFamily="18" charset="0"/>
              </a:rPr>
              <a:pPr/>
              <a:t>11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6A0656-8D4B-4C8E-9FCE-B7CBDE7A7176}" type="slidenum">
              <a:rPr lang="en-US" smtClean="0">
                <a:latin typeface="Times New Roman" pitchFamily="18" charset="0"/>
              </a:rPr>
              <a:pPr/>
              <a:t>3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61C271-6E8F-43AA-A147-2E0C0A252ECE}" type="slidenum">
              <a:rPr lang="en-US" smtClean="0">
                <a:latin typeface="Times New Roman" pitchFamily="18" charset="0"/>
              </a:rPr>
              <a:pPr/>
              <a:t>4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475D5D-4307-4FD7-AD76-2422D42A69F9}" type="slidenum">
              <a:rPr lang="en-US" smtClean="0">
                <a:latin typeface="Times New Roman" pitchFamily="18" charset="0"/>
              </a:rPr>
              <a:pPr/>
              <a:t>5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ADA3A-F66E-4679-98C5-B68F22D3FD9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ADA3A-F66E-4679-98C5-B68F22D3FD9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ADA3A-F66E-4679-98C5-B68F22D3FD9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ADA3A-F66E-4679-98C5-B68F22D3FD9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5ADA3A-F66E-4679-98C5-B68F22D3FD9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0692CB-BF30-4CF5-8863-0657A0911CA4}" type="datetimeFigureOut">
              <a:rPr lang="en-US"/>
              <a:pPr>
                <a:defRPr/>
              </a:pPr>
              <a:t>10/5/2023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F75550D-7BB1-4453-86E5-75E1A69015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E7D9-D3BB-4BFB-992A-02992701C6C4}" type="datetimeFigureOut">
              <a:rPr lang="en-US"/>
              <a:pPr>
                <a:defRPr/>
              </a:pPr>
              <a:t>10/5/2023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C06FC-F005-45BE-B37A-5411A1E11F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16C5F-77E1-41FC-9866-2EF3B3D2A2FB}" type="datetimeFigureOut">
              <a:rPr lang="en-US"/>
              <a:pPr>
                <a:defRPr/>
              </a:pPr>
              <a:t>10/5/2023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E932D-5365-45A0-96B2-4F43B32888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GB"/>
              <a:t>© i-manager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DE00026-81FF-4333-AF54-141EECC0177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104" name="Rectangle 8"/>
          <p:cNvSpPr>
            <a:spLocks noChangeArrowheads="1"/>
          </p:cNvSpPr>
          <p:nvPr userDrawn="1"/>
        </p:nvSpPr>
        <p:spPr bwMode="auto">
          <a:xfrm>
            <a:off x="0" y="0"/>
            <a:ext cx="685800" cy="6858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over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89C52-C4B4-4C26-BC6C-43468709A36E}" type="datetimeFigureOut">
              <a:rPr lang="en-US"/>
              <a:pPr>
                <a:defRPr/>
              </a:pPr>
              <a:t>10/5/2023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03189-1B8A-49C7-845A-96922AD712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cover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hangingPunct="0"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1D87E0-39B7-4AAC-AEFB-DB069D4C1382}" type="datetimeFigureOut">
              <a:rPr lang="en-US"/>
              <a:pPr>
                <a:defRPr/>
              </a:pPr>
              <a:t>10/5/2023</a:t>
            </a:fld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9D531F-4499-494E-8315-EE16AC9A71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E216AA-FF3D-4B6D-B2A4-777681C18CAD}" type="datetimeFigureOut">
              <a:rPr lang="en-US"/>
              <a:pPr>
                <a:defRPr/>
              </a:pPr>
              <a:t>10/5/2023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84B557-2FD7-4B33-894C-EBBE6CBEC2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E6AC9B-42B7-40CD-8468-9D1E0586B9C3}" type="datetimeFigureOut">
              <a:rPr lang="en-US"/>
              <a:pPr>
                <a:defRPr/>
              </a:pPr>
              <a:t>10/5/2023</a:t>
            </a:fld>
            <a:endParaRPr lang="en-US" dirty="0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8A4D94-C7C8-49C7-9CD6-932714BB0E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82CA8-51C4-4EAF-8273-4F47C8E5FEEB}" type="datetimeFigureOut">
              <a:rPr lang="en-US"/>
              <a:pPr>
                <a:defRPr/>
              </a:pPr>
              <a:t>10/5/2023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B25BB-6FAD-475E-BAA5-85638E4E0E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EFA92C-6134-4D24-9C12-74DAC052B756}" type="datetimeFigureOut">
              <a:rPr lang="en-US"/>
              <a:pPr>
                <a:defRPr/>
              </a:pPr>
              <a:t>10/5/2023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57BF3A-6DFF-432F-AC2F-7E144BB905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8CCEC-B088-495E-B736-790758E5686A}" type="datetimeFigureOut">
              <a:rPr lang="en-US"/>
              <a:pPr>
                <a:defRPr/>
              </a:pPr>
              <a:t>10/5/2023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21650-A861-4888-954B-C6A3E22DC0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78D370-3C99-47A3-86A4-113149C0CD1F}" type="datetimeFigureOut">
              <a:rPr lang="en-US"/>
              <a:pPr>
                <a:defRPr/>
              </a:pPr>
              <a:t>10/5/2023</a:t>
            </a:fld>
            <a:endParaRPr 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66CF49-5224-465E-AC65-AC9D18FF8C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6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 smtClean="0">
                <a:solidFill>
                  <a:schemeClr val="tx2"/>
                </a:solidFill>
                <a:latin typeface="Times New Roman"/>
              </a:defRPr>
            </a:lvl1pPr>
            <a:extLst/>
          </a:lstStyle>
          <a:p>
            <a:pPr>
              <a:defRPr/>
            </a:pPr>
            <a:fld id="{2A3C4306-7C08-4C57-A211-B99E9A9BDB53}" type="datetimeFigureOut">
              <a:rPr lang="en-US"/>
              <a:pPr>
                <a:defRPr/>
              </a:pPr>
              <a:t>10/5/2023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 dirty="0">
                <a:solidFill>
                  <a:schemeClr val="tx2"/>
                </a:solidFill>
                <a:latin typeface="Times New Roman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  <a:latin typeface="Times New Roman"/>
              </a:defRPr>
            </a:lvl1pPr>
            <a:extLst/>
          </a:lstStyle>
          <a:p>
            <a:pPr>
              <a:defRPr/>
            </a:pPr>
            <a:fld id="{5EAC2B1C-D809-4CAF-B58C-DE9BAF2A56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d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kern="1200" spc="-100">
          <a:solidFill>
            <a:srgbClr val="ECE2C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ECE2C8"/>
          </a:solidFill>
          <a:latin typeface="Consolas" pitchFamily="49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ECE2C8"/>
          </a:solidFill>
          <a:latin typeface="Consolas" pitchFamily="49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ECE2C8"/>
          </a:solidFill>
          <a:latin typeface="Consolas" pitchFamily="49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ECE2C8"/>
          </a:solidFill>
          <a:latin typeface="Consolas" pitchFamily="49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ECE2C8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ECE2C8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ECE2C8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ECE2C8"/>
          </a:solidFill>
          <a:latin typeface="Consolas" pitchFamily="49" charset="0"/>
        </a:defRPr>
      </a:lvl9pPr>
      <a:extLst/>
    </p:titleStyle>
    <p:bodyStyle>
      <a:lvl1pPr marL="411163" indent="-342900" algn="l" rtl="0" eaLnBrk="1" fontAlgn="base" hangingPunct="1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1" fontAlgn="base" hangingPunct="1">
        <a:spcBef>
          <a:spcPct val="20000"/>
        </a:spcBef>
        <a:spcAft>
          <a:spcPct val="0"/>
        </a:spcAft>
        <a:buClr>
          <a:srgbClr val="1B587C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1" fontAlgn="base" hangingPunct="1">
        <a:spcBef>
          <a:spcPct val="20000"/>
        </a:spcBef>
        <a:spcAft>
          <a:spcPct val="0"/>
        </a:spcAft>
        <a:buClr>
          <a:srgbClr val="1B587C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98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317500" y="0"/>
            <a:ext cx="0" cy="6858000"/>
          </a:xfrm>
          <a:prstGeom prst="line">
            <a:avLst/>
          </a:prstGeom>
          <a:noFill/>
          <a:ln w="85725" cmpd="thinThick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5" name="Line 3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85725" cmpd="thinThick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038600" y="6491288"/>
            <a:ext cx="1457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GB" b="1" i="1"/>
              <a:t>© i</a:t>
            </a:r>
            <a:r>
              <a:rPr lang="en-GB"/>
              <a:t>-manager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Care\Videos\CUT00005.M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7.png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800" b="1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dvance" pitchFamily="34" charset="0"/>
              </a:rPr>
              <a:t>Challenge yourself</a:t>
            </a:r>
            <a:endParaRPr lang="en-US" sz="4800" b="1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dvance" pitchFamily="34" charset="0"/>
            </a:endParaRP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228600" y="6491288"/>
            <a:ext cx="891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 smtClean="0">
                <a:solidFill>
                  <a:srgbClr val="FFFF00"/>
                </a:solidFill>
                <a:latin typeface="Garamond" pitchFamily="18" charset="0"/>
              </a:rPr>
              <a:t>www.caretrainingsolutions.com</a:t>
            </a:r>
            <a:endParaRPr lang="en-US" sz="1800" dirty="0">
              <a:solidFill>
                <a:srgbClr val="FFFF00"/>
              </a:solidFill>
              <a:latin typeface="Garamond" pitchFamily="18" charset="0"/>
            </a:endParaRPr>
          </a:p>
        </p:txBody>
      </p:sp>
      <p:pic>
        <p:nvPicPr>
          <p:cNvPr id="8" name="Picture 7" descr="AZ459264_HR_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066800"/>
            <a:ext cx="7082429" cy="5316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533400"/>
            <a:ext cx="77724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urkish Participants" pitchFamily="2" charset="0"/>
              </a:rPr>
              <a:t>Sustain</a:t>
            </a:r>
            <a:endParaRPr lang="en-US" sz="6000" b="1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urkish Participants" pitchFamily="2" charset="0"/>
            </a:endParaRPr>
          </a:p>
        </p:txBody>
      </p:sp>
      <p:pic>
        <p:nvPicPr>
          <p:cNvPr id="3" name="Picture 2" descr="FD000512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1447800"/>
            <a:ext cx="2895600" cy="5123988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/>
        </p:nvGraphicFramePr>
        <p:xfrm>
          <a:off x="533400" y="228600"/>
          <a:ext cx="83820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9942" name="Text Box 9"/>
          <p:cNvSpPr txBox="1">
            <a:spLocks noChangeArrowheads="1"/>
          </p:cNvSpPr>
          <p:nvPr/>
        </p:nvSpPr>
        <p:spPr bwMode="auto">
          <a:xfrm>
            <a:off x="228600" y="6491288"/>
            <a:ext cx="891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latin typeface="Garamond" pitchFamily="18" charset="0"/>
              </a:rPr>
              <a:t>www.caretrainingsolutions.com</a:t>
            </a:r>
          </a:p>
        </p:txBody>
      </p:sp>
      <p:pic>
        <p:nvPicPr>
          <p:cNvPr id="11" name="Perspector Simple Flow Down" descr="PERD4.t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1676400" y="990600"/>
            <a:ext cx="6324600" cy="5638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erspector Bars" descr="PER82.t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8200" y="409388"/>
            <a:ext cx="7239000" cy="64486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UT00005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04800" y="-1"/>
            <a:ext cx="8610600" cy="6733309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524000" y="228600"/>
            <a:ext cx="60960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5400" b="1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urkish Participants" pitchFamily="2" charset="0"/>
                <a:cs typeface="Aharoni" pitchFamily="2" charset="-79"/>
              </a:rPr>
              <a:t>Decisions </a:t>
            </a:r>
            <a:endParaRPr lang="en-GB" sz="5400" b="1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urkish Participants" pitchFamily="2" charset="0"/>
              <a:cs typeface="Aharoni" pitchFamily="2" charset="-79"/>
            </a:endParaRPr>
          </a:p>
        </p:txBody>
      </p:sp>
      <p:sp>
        <p:nvSpPr>
          <p:cNvPr id="35845" name="Text Box 9"/>
          <p:cNvSpPr txBox="1">
            <a:spLocks noChangeArrowheads="1"/>
          </p:cNvSpPr>
          <p:nvPr/>
        </p:nvSpPr>
        <p:spPr bwMode="auto">
          <a:xfrm>
            <a:off x="228600" y="6491288"/>
            <a:ext cx="891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latin typeface="Garamond" pitchFamily="18" charset="0"/>
              </a:rPr>
              <a:t>www.caretrainingsolutions.com</a:t>
            </a:r>
          </a:p>
        </p:txBody>
      </p:sp>
      <p:pic>
        <p:nvPicPr>
          <p:cNvPr id="9" name="Perspector Tags" descr="PERD0.t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81150" y="2514600"/>
            <a:ext cx="6191250" cy="4124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66800" y="152400"/>
            <a:ext cx="7772400" cy="106680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7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</a:rPr>
              <a:t>Decisions </a:t>
            </a:r>
            <a:endParaRPr lang="en-US" sz="72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2000" y="1143000"/>
            <a:ext cx="7772400" cy="1492250"/>
          </a:xfrm>
        </p:spPr>
        <p:txBody>
          <a:bodyPr>
            <a:normAutofit/>
          </a:bodyPr>
          <a:lstStyle/>
          <a:p>
            <a:pPr marL="41148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 the basis of </a:t>
            </a:r>
          </a:p>
          <a:p>
            <a:pPr marL="411480" fontAlgn="auto">
              <a:spcAft>
                <a:spcPts val="0"/>
              </a:spcAft>
              <a:buFont typeface="Wingdings"/>
              <a:buNone/>
              <a:defRPr/>
            </a:pP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Feelings &amp; Thoughts</a:t>
            </a:r>
            <a:endParaRPr lang="en-US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6870" name="Text Box 9"/>
          <p:cNvSpPr txBox="1">
            <a:spLocks noChangeArrowheads="1"/>
          </p:cNvSpPr>
          <p:nvPr/>
        </p:nvSpPr>
        <p:spPr bwMode="auto">
          <a:xfrm>
            <a:off x="228600" y="6491288"/>
            <a:ext cx="891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latin typeface="Garamond" pitchFamily="18" charset="0"/>
              </a:rPr>
              <a:t>www.caretrainingsolutions.com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/>
        </p:nvGraphicFramePr>
        <p:xfrm>
          <a:off x="762000" y="304800"/>
          <a:ext cx="7772400" cy="99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228600" y="6491288"/>
            <a:ext cx="891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>
                <a:solidFill>
                  <a:srgbClr val="FFFF00"/>
                </a:solidFill>
                <a:latin typeface="Garamond" pitchFamily="18" charset="0"/>
              </a:rPr>
              <a:t>www.caretrainingsolutions.com</a:t>
            </a:r>
          </a:p>
        </p:txBody>
      </p:sp>
      <p:pic>
        <p:nvPicPr>
          <p:cNvPr id="12" name="Picture 11" descr="021107_1758_0062_H.jpg"/>
          <p:cNvPicPr>
            <a:picLocks noChangeAspect="1"/>
          </p:cNvPicPr>
          <p:nvPr/>
        </p:nvPicPr>
        <p:blipFill>
          <a:blip r:embed="rId9" cstate="print"/>
          <a:srcRect l="18333" r="23334"/>
          <a:stretch>
            <a:fillRect/>
          </a:stretch>
        </p:blipFill>
        <p:spPr>
          <a:xfrm>
            <a:off x="4800600" y="1378519"/>
            <a:ext cx="4038600" cy="4717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erspector Cylinder Bar Text" descr="PER86.tmp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>
          <a:xfrm>
            <a:off x="304800" y="1600200"/>
            <a:ext cx="5029201" cy="44853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838200" y="457200"/>
            <a:ext cx="77724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urkish Participants" pitchFamily="2" charset="0"/>
              </a:rPr>
              <a:t>Sort</a:t>
            </a:r>
            <a:endParaRPr lang="en-US" sz="6600" b="1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urkish Participants" pitchFamily="2" charset="0"/>
            </a:endParaRPr>
          </a:p>
        </p:txBody>
      </p:sp>
      <p:pic>
        <p:nvPicPr>
          <p:cNvPr id="5" name="Picture 4" descr="A41G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143000"/>
            <a:ext cx="5021922" cy="5461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533400"/>
            <a:ext cx="77724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urkish Participants" pitchFamily="2" charset="0"/>
              </a:rPr>
              <a:t>Set in order</a:t>
            </a:r>
            <a:endParaRPr lang="en-US" sz="6000" b="1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urkish Participants" pitchFamily="2" charset="0"/>
            </a:endParaRPr>
          </a:p>
        </p:txBody>
      </p:sp>
      <p:pic>
        <p:nvPicPr>
          <p:cNvPr id="3" name="Picture 2" descr="CANDIES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4597" y="0"/>
            <a:ext cx="6614806" cy="685800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62000" y="457200"/>
            <a:ext cx="77724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urkish Participants" pitchFamily="2" charset="0"/>
              </a:rPr>
              <a:t>Shine</a:t>
            </a:r>
            <a:endParaRPr lang="en-US" sz="6000" b="1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urkish Participants" pitchFamily="2" charset="0"/>
            </a:endParaRPr>
          </a:p>
        </p:txBody>
      </p:sp>
      <p:pic>
        <p:nvPicPr>
          <p:cNvPr id="3" name="Picture 2" descr="FD18651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1600200"/>
            <a:ext cx="5074038" cy="4800600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200" y="457200"/>
            <a:ext cx="77724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spc="0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urkish Participants" pitchFamily="2" charset="0"/>
              </a:rPr>
              <a:t>Standerdize</a:t>
            </a:r>
            <a:endParaRPr lang="en-US" sz="6000" b="1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urkish Participants" pitchFamily="2" charset="0"/>
            </a:endParaRPr>
          </a:p>
        </p:txBody>
      </p:sp>
      <p:pic>
        <p:nvPicPr>
          <p:cNvPr id="3" name="Picture 2" descr="FD04534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1447800"/>
            <a:ext cx="5029200" cy="4944677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DATA" val="&lt;?xml version='1.0' encoding='utf-8'?&gt;&#10;&lt;Perspector majorVersion=&quot;1&quot; minorVersion=&quot;500&quot;&gt;&lt;Scene frameLeft=&quot;138.823532104492&quot; frameTop=&quot;77.6470565795898&quot; scaleX=&quot;1.20607065693534&quot; scaleY=&quot;1.2064907263941&quot; frameWidth=&quot;434.117645263672&quot; frameHeight=&quot;424.705871582031&quot; frameOrientationIsPortrait=&quot;0&quot; light1Strength=&quot;0.3&quot; light1Direction=&quot;1.500000,-0.400000,1.000000&quot; light2Strength=&quot;0&quot; light3Strength=&quot;0&quot; light4Strength=&quot;0&quot; lightDirectionX=&quot;1.5&quot;&gt;&lt;Camera modelViewMatrix=&quot;1.000000,0.000000,0.000000,0.000000,0.000000,1.000000,0.000000,0.000000,0.000000,0.000000,1.000000,0.000000,-0.585722,3.463977,0.000000,1.000000&quot;/&gt;&lt;BaseCamera modelViewMatrix=&quot;1.000000,0.000000,0.000000,0.000000,0.000000,1.000000,0.000000,0.000000,0.000000,0.000000,1.000000,0.000000,-0.585722,3.463977,0.000000,1.000000&quot;/&gt;&lt;DefaultTextFormat&gt;{\rtf1\ansi\ansicpg1252\deff0\deflang1033{\fonttbl{\f0\fnil\fcharset0 Arial;}}&#10;{\colortbl ;\red0\green0\blue0;}&#10;\viewkind4\uc1\pard\cf1\fs64\par&#10;}&#10;&lt;/DefaultTextFormat&gt;&lt;Group id=&quot;11&quot; primaryItem=&quot;2&quot; isCurrentlyGrouped=&quot;0&quot;/&gt;&lt;Group id=&quot;37&quot; primaryItem=&quot;29&quot; isCurrentlyGrouped=&quot;0&quot;/&gt;&lt;List id=&quot;119&quot; primaryItem=&quot;118&quot; isCurrentlyGrouped=&quot;0&quot; isVertical=&quot;1&quot; gap=&quot;0.000000,5.000000,0.000000&quot; sizeIncrease=&quot;0.000000,0.000000,0.000000&quot; itemRotation=&quot;0.000000,0.000000,0.000000&quot; fixedItem=&quot;1&quot;/&gt;&lt;List id=&quot;141&quot; primaryItem=&quot;140&quot; isCurrentlyGrouped=&quot;0&quot; isVertical=&quot;1&quot; gap=&quot;0.000000,8.000000,0.000000&quot; sizeIncrease=&quot;0.000000,0.000000,0.000000&quot; itemRotation=&quot;0.000000,0.000000,0.000000&quot; fixedItem=&quot;1&quot;/&gt;&lt;List id=&quot;197&quot; primaryItem=&quot;196&quot; isCurrentlyGrouped=&quot;0&quot; isVertical=&quot;1&quot; gap=&quot;0.000000,7.000000,0.000000&quot; sizeIncrease=&quot;0.000000,0.000000,0.000000&quot; itemRotation=&quot;0.000000,0.000000,0.000000&quot; fixedItem=&quot;1&quot;/&gt;&lt;Shape id=&quot;274&quot; seq=&quot;2&quot; parentGroup=&quot;281&quot; lastGroup=&quot;281&quot; type=&quot;Donut3D&quot;&gt;&lt;Position position=&quot;-102.140503,-30.773624,-67.937981&quot; size=&quot;66.830963,60.000057,25.247288&quot; rotation=&quot;-148.923431,-89.999930,-167.784099&quot; location=&quot;-102.140503,-44.226246,-60.055176&quot; rotationMatrix=&quot;0.946308,-0.316203,-0.067212,0.067211,-0.010920,0.997679,-0.316204,-0.948629,0.010918&quot; center=&quot;-2.321375,-1.005142,-21.362383&quot; rightOffset=&quot;0.718666,0.051043,-0.240138&quot; topOffset=&quot;-0.220410,0.134146,-0.631111&quot; farOffset=&quot;0.000000,-0.280632,-0.059650&quot;/&gt;&lt;DisplayProperties ensureTextContrast=&quot;1&quot;&gt;&lt;Fill color=&quot;#f07f09&quot; colorSchemeIndex=&quot;5&quot;/&gt;&lt;Line/&gt;&lt;Font color=&quot;#ffffff&quot; colorSchemeIndex=&quot;2&quot;/&gt;&lt;Shine shininess=&quot;30&quot;/&gt;&lt;/DisplayProperties&gt;&lt;Text&gt;{\rtf1\ansi\ansicpg1252\deff0\deflang1033{\fonttbl{\f0\fnil\fcharset0 Arial;}}&#10;{\colortbl ;\red255\green255\blue255;}&#10;\viewkind4\uc1\pard\cf1\fs52\par&#10;}&#10;&lt;/Text&gt;&lt;Detail id=&quot;0&quot; h=&quot;0.17281028491012&quot; v=&quot;0.5&quot;/&gt;&lt;/Shape&gt;&lt;Shape id=&quot;276&quot; seq=&quot;1&quot; parentGroup=&quot;281&quot; lastGroup=&quot;281&quot; type=&quot;Can&quot;&gt;&lt;Position position=&quot;-102.140503,-30.773645,-67.937988&quot; size=&quot;33.415516,100.991302,33.415516&quot; rotation=&quot;18.860800,-0.000002,0.000000&quot; location=&quot;-102.140503,-44.226269,-60.055176&quot; rotationMatrix=&quot;0.946307,-0.067212,0.316206,0.067212,0.997679,0.010920,-0.316206,0.010919,0.948628&quot; center=&quot;-2.321375,-1.005142,-21.362383&quot; rightOffset=&quot;0.359333,0.025522,-0.120070&quot; topOffset=&quot;-0.000000,1.122550,0.238605&quot; farOffset=&quot;-0.122753,0.074710,-0.351481&quot;/&gt;&lt;DisplayProperties ensureTextContrast=&quot;1&quot;&gt;&lt;Fill color=&quot;#999999&quot;/&gt;&lt;Line/&gt;&lt;Font color=&quot;#ffffff&quot; colorSchemeIndex=&quot;2&quot;/&gt;&lt;Shine shininess=&quot;30&quot;/&gt;&lt;/DisplayProperties&gt;&lt;Text&gt;{\rtf1\ansi\ansicpg1252\deff0\deflang1033{\fonttbl{\f0\fnil\fcharset0 Arial;}}&#10;{\colortbl ;\red255\green255\blue255;}&#10;\viewkind4\uc1\pard\cf1\fs52\par&#10;}&#10;&lt;/Text&gt;&lt;/Shape&gt;&lt;Shape id=&quot;278&quot; parentGroup=&quot;281&quot; lastGroup=&quot;281&quot; type=&quot;RoundedRectangle&quot;&gt;&lt;Position position=&quot;50.082554,-30.773640,-15.937201&quot; size=&quot;279.903961,74.649940,14.999855&quot; rotation=&quot;18.860650,0.000009,0.000000&quot; location=&quot;50.082554,-33.414692,-9.190735&quot; rotationMatrix=&quot;0.946308,-0.067211,0.316203,0.067212,0.997679,0.010919,-0.316203,0.010920,0.948629&quot; center=&quot;1.138240,-0.759425,-22.518393&quot; rightOffset=&quot;3.009946,0.213781,-1.005757&quot; topOffset=&quot;-0.000000,0.829757,0.176371&quot; farOffset=&quot;-0.055102,0.033536,-0.157776&quot;/&gt;&lt;DisplayProperties ensureTextContrast=&quot;1&quot;&gt;&lt;Fill color=&quot;#f07f09&quot; colorSchemeIndex=&quot;5&quot;/&gt;&lt;Line/&gt;&lt;Font color=&quot;#ffffff&quot; colorSchemeIndex=&quot;2&quot;/&gt;&lt;/DisplayProperties&gt;&lt;Text&gt;{\rtf1\ansi\ansicpg1252\deff0\deflang1033{\fonttbl{\f0\fnil\fcharset0 Arial;}}&#10;{\colortbl ;\red255\green255\blue255;}&#10;\viewkind4\uc1\pard\qc\cf1\fs52 How you make decisions?\par&#10;}&#10;&lt;/Text&gt;&lt;Detail id=&quot;0&quot; h=&quot;0.166666666666667&quot;/&gt;&lt;/Shape&gt;&lt;Group id=&quot;281&quot; primaryItem=&quot;278&quot; isCurrentlyGrouped=&quot;1&quot; parentGroup=&quot;282&quot; lastGroup=&quot;282&quot;/&gt;&lt;List id=&quot;282&quot; primaryItem=&quot;281&quot; isCurrentlyGrouped=&quot;1&quot; isVertical=&quot;1&quot; gap=&quot;0.000000,-5.000000,0.000000&quot; sizeIncrease=&quot;0.000000,0.000000,0.000000&quot; itemRotation=&quot;0.000000,0.000000,0.000000&quot; fixedItem=&quot;1&quot;/&gt;&lt;Shape id=&quot;323&quot; parentGroup=&quot;326&quot; lastGroup=&quot;326&quot; type=&quot;RoundedRectangle&quot;&gt;&lt;Position position=&quot;49.589085,-235.285324,-16.105473&quot; size=&quot;279.903870,74.649918,14.999859&quot; rotation=&quot;18.860619,0.000012,0.000000&quot; location=&quot;49.589085,-233.492279,33.165039&quot; rotationMatrix=&quot;0.946308,-0.067211,0.316203,0.067212,0.997679,0.010919,-0.316203,0.010920,0.948629&quot; center=&quot;1.127025,-5.306643,-23.481024&quot; rightOffset=&quot;3.009946,0.213781,-1.005755&quot; topOffset=&quot;-0.000000,0.829757,0.176371&quot; farOffset=&quot;-0.055102,0.033536,-0.157776&quot;/&gt;&lt;DisplayProperties ensureTextContrast=&quot;1&quot;&gt;&lt;Fill color=&quot;#9f2936&quot; colorSchemeIndex=&quot;6&quot;/&gt;&lt;Line/&gt;&lt;Font color=&quot;#ffffff&quot; colorSchemeIndex=&quot;2&quot;/&gt;&lt;/DisplayProperties&gt;&lt;Text&gt;{\rtf1\ansi\ansicpg1252\deff0\deflang1033{\fonttbl{\f0\fnil\fcharset0 Arial;}}&#10;{\colortbl ;\red255\green255\blue255;}&#10;\viewkind4\uc1\pard\qc\cf1\fs52 How you control and convince others while facing crisis?\par&#10;}&#10;&lt;/Text&gt;&lt;Detail id=&quot;0&quot; h=&quot;0.166666666666667&quot;/&gt;&lt;/Shape&gt;&lt;Shape id=&quot;324&quot; seq=&quot;1&quot; parentGroup=&quot;326&quot; lastGroup=&quot;326&quot; type=&quot;Can&quot;&gt;&lt;Position position=&quot;-102.633911,-235.285324,-68.106262&quot; size=&quot;33.415451,100.991226,33.415451&quot; rotation=&quot;18.860841,0.000007,0.000000&quot; location=&quot;-102.633911,-244.303864,-17.699402&quot; rotationMatrix=&quot;0.946307,-0.067212,0.316207,0.067212,0.997679,0.010919,-0.316207,0.010920,0.948628&quot; center=&quot;-2.332589,-5.552361,-22.325014&quot; rightOffset=&quot;0.359333,0.025522,-0.120070&quot; topOffset=&quot;-0.000000,1.122549,0.238605&quot; farOffset=&quot;-0.122753,0.074709,-0.351480&quot;/&gt;&lt;DisplayProperties ensureTextContrast=&quot;1&quot;&gt;&lt;Fill color=&quot;#999999&quot;/&gt;&lt;Line/&gt;&lt;Font color=&quot;#ffffff&quot; colorSchemeIndex=&quot;2&quot;/&gt;&lt;Shine shininess=&quot;30&quot;/&gt;&lt;/DisplayProperties&gt;&lt;Text&gt;{\rtf1\ansi\ansicpg1252\deff0\deflang1033{\fonttbl{\f0\fnil\fcharset0 Arial;}}&#10;{\colortbl ;\red255\green255\blue255;}&#10;\viewkind4\uc1\pard\cf1\fs52\par&#10;}&#10;&lt;/Text&gt;&lt;/Shape&gt;&lt;Shape id=&quot;325&quot; seq=&quot;2&quot; parentGroup=&quot;326&quot; lastGroup=&quot;326&quot; type=&quot;Donut3D&quot;&gt;&lt;Position position=&quot;-102.633911,-235.285324,-68.106262&quot; size=&quot;66.830872,60.000069,25.247583&quot; rotation=&quot;-106.416779,-89.999982,-125.277465&quot; location=&quot;-102.633911,-244.303864,-17.699402&quot; rotationMatrix=&quot;0.946307,-0.316204,-0.067212,0.067212,-0.010920,0.997679,-0.316204,-0.948628,0.010919&quot; center=&quot;-2.332589,-5.552361,-22.325014&quot; rightOffset=&quot;0.718665,0.051043,-0.240138&quot; topOffset=&quot;-0.220410,0.134147,-0.631111&quot; farOffset=&quot;0.000000,-0.280635,-0.059651&quot;/&gt;&lt;DisplayProperties ensureTextContrast=&quot;1&quot;&gt;&lt;Fill color=&quot;#9f2936&quot; colorSchemeIndex=&quot;6&quot;/&gt;&lt;Line/&gt;&lt;Font color=&quot;#ffffff&quot; colorSchemeIndex=&quot;2&quot;/&gt;&lt;Shine shininess=&quot;30&quot;/&gt;&lt;/DisplayProperties&gt;&lt;Text&gt;{\rtf1\ansi\ansicpg1252\deff0\deflang1033{\fonttbl{\f0\fnil\fcharset0 Arial;}}&#10;{\colortbl ;\red255\green255\blue255;}&#10;\viewkind4\uc1\pard\cf1\fs52\par&#10;}&#10;&lt;/Text&gt;&lt;Detail id=&quot;0&quot; h=&quot;0.17281028491012&quot; v=&quot;0.5&quot;/&gt;&lt;/Shape&gt;&lt;Group id=&quot;326&quot; seq=&quot;2&quot; primaryItem=&quot;323&quot; isCurrentlyGrouped=&quot;1&quot; parentGroup=&quot;282&quot; lastGroup=&quot;282&quot;/&gt;&lt;Shape id=&quot;327&quot; parentGroup=&quot;330&quot; lastGroup=&quot;330&quot; type=&quot;RoundedRectangle&quot;&gt;&lt;Position position=&quot;49.551769,-142.709976,-16.118389&quot; size=&quot;279.903961,74.649963,14.999853&quot; rotation=&quot;18.860651,0.000006,0.000000&quot; location=&quot;49.551769,-142.942612,13.904907&quot; rotationMatrix=&quot;0.946308,-0.067211,0.316203,0.067212,0.997679,0.010919,-0.316203,0.010920,0.948629&quot; center=&quot;1.126177,-3.248696,-23.043293&quot; rightOffset=&quot;3.009946,0.213781,-1.005757&quot; topOffset=&quot;-0.000000,0.829758,0.176371&quot; farOffset=&quot;-0.055102,0.033536,-0.157776&quot;/&gt;&lt;DisplayProperties ensureTextContrast=&quot;1&quot;&gt;&lt;Fill color=&quot;#c7541f&quot; colorBlendFactor=&quot;0.5&quot; color1=&quot;#9f2936&quot; colorSchemeIndex1=&quot;6&quot; color2=&quot;#f07f09&quot; colorSchemeIndex2=&quot;5&quot;/&gt;&lt;Line/&gt;&lt;Font color=&quot;#ffffff&quot; colorBlendFactor=&quot;0.5&quot; color1=&quot;#ffffff&quot; colorSchemeIndex1=&quot;2&quot; color2=&quot;#ffffff&quot; colorSchemeIndex2=&quot;2&quot;/&gt;&lt;/DisplayProperties&gt;&lt;Text&gt;{\rtf1\ansi\ansicpg1252\deff0\deflang1033{\fonttbl{\f0\fnil\fcharset0 Arial;}}&#10;{\colortbl ;\red255\green255\blue255;}&#10;\viewkind4\uc1\pard\qc\cf1\fs52 What drives you for managing situation?\par&#10;}&#10;&lt;/Text&gt;&lt;Detail id=&quot;0&quot; h=&quot;0.166666666666667&quot;/&gt;&lt;/Shape&gt;&lt;Shape id=&quot;328&quot; seq=&quot;1&quot; parentGroup=&quot;330&quot; lastGroup=&quot;330&quot; type=&quot;Can&quot;&gt;&lt;Position position=&quot;-102.671288,-142.709961,-68.119171&quot; size=&quot;33.415516,100.991257,33.415516&quot; rotation=&quot;18.860803,0.000003,0.000000&quot; location=&quot;-102.671288,-153.754181,-36.959534&quot; rotationMatrix=&quot;0.946307,-0.067212,0.316206,0.067212,0.997679,0.010919,-0.316206,0.010920,0.948628&quot; center=&quot;-2.333438,-3.494413,-21.887283&quot; rightOffset=&quot;0.359333,0.025522,-0.120070&quot; topOffset=&quot;-0.000000,1.122550,0.238605&quot; farOffset=&quot;-0.122753,0.074710,-0.351481&quot;/&gt;&lt;DisplayProperties ensureTextContrast=&quot;1&quot;&gt;&lt;Fill color=&quot;#999999&quot; colorBlendFactor=&quot;0.5&quot; color1=&quot;#999999&quot; color2=&quot;#999999&quot;/&gt;&lt;Line/&gt;&lt;Font color=&quot;#ffffff&quot; colorBlendFactor=&quot;0.5&quot; color1=&quot;#ffffff&quot; colorSchemeIndex1=&quot;2&quot; color2=&quot;#ffffff&quot; colorSchemeIndex2=&quot;2&quot;/&gt;&lt;Shine shininess=&quot;30&quot;/&gt;&lt;/DisplayProperties&gt;&lt;Text&gt;{\rtf1\ansi\ansicpg1252\deff0\deflang1033{\fonttbl{\f0\fnil\fcharset0 Arial;}}&#10;{\colortbl ;\red255\green255\blue255;}&#10;\viewkind4\uc1\pard\cf1\fs52\par&#10;}&#10;&lt;/Text&gt;&lt;/Shape&gt;&lt;Shape id=&quot;329&quot; seq=&quot;2&quot; parentGroup=&quot;330&quot; lastGroup=&quot;330&quot; type=&quot;Donut3D&quot;&gt;&lt;Position position=&quot;-102.671288,-142.709946,-68.119171&quot; size=&quot;66.830956,60.000072,25.247295&quot; rotation=&quot;-144.973178,-89.999948,-163.833836&quot; location=&quot;-102.671288,-153.754166,-36.959534&quot; rotationMatrix=&quot;0.946308,-0.316203,-0.067212,0.067211,-0.010920,0.997679,-0.316203,-0.948629,0.010919&quot; center=&quot;-2.333438,-3.494413,-21.887283&quot; rightOffset=&quot;0.718666,0.051043,-0.240138&quot; topOffset=&quot;-0.220410,0.134146,-0.631111&quot; farOffset=&quot;0.000000,-0.280632,-0.059650&quot;/&gt;&lt;DisplayProperties ensureTextContrast=&quot;1&quot;&gt;&lt;Fill color=&quot;#c7541f&quot; colorBlendFactor=&quot;0.5&quot; color1=&quot;#9f2936&quot; colorSchemeIndex1=&quot;6&quot; color2=&quot;#f07f09&quot; colorSchemeIndex2=&quot;5&quot;/&gt;&lt;Line/&gt;&lt;Font color=&quot;#ffffff&quot; colorBlendFactor=&quot;0.5&quot; color1=&quot;#ffffff&quot; colorSchemeIndex1=&quot;2&quot; color2=&quot;#ffffff&quot; colorSchemeIndex2=&quot;2&quot;/&gt;&lt;Shine shininess=&quot;30&quot;/&gt;&lt;/DisplayProperties&gt;&lt;Text&gt;{\rtf1\ansi\ansicpg1252\deff0\deflang1033{\fonttbl{\f0\fnil\fcharset0 Arial;}}&#10;{\colortbl ;\red255\green255\blue255;}&#10;\viewkind4\uc1\pard\cf1\fs52\par&#10;}&#10;&lt;/Text&gt;&lt;Detail id=&quot;0&quot; h=&quot;0.17281028491012&quot; v=&quot;0.5&quot;/&gt;&lt;/Shape&gt;&lt;Group id=&quot;330&quot; seq=&quot;1&quot; primaryItem=&quot;327&quot; isCurrentlyGrouped=&quot;1&quot; parentGroup=&quot;282&quot; lastGroup=&quot;282&quot;/&gt;&lt;/Scene&gt;&lt;/Perspector&gt;&#10;"/>
  <p:tag name="PERSPECTOR-QUALITYLEVEL" val="3"/>
  <p:tag name="PERSPECTOR-TYPE" val="BMP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DATA" val="&lt;?xml version='1.0' encoding='utf-8'?&gt;&#10;&lt;Perspector majorVersion=&quot;1&quot; minorVersion=&quot;500&quot;&gt;&lt;Scene frameLeft=&quot;7.87401586421765E-05&quot; frameTop=&quot;108&quot; scaleX=&quot;0.9013053103962&quot; scaleY=&quot;0.999966155542253&quot; frameWidth=&quot;456&quot; frameHeight=&quot;401.176452636719&quot; frameOrientationIsPortrait=&quot;0&quot; light1Strength=&quot;0.3&quot; light1Direction=&quot;0.000000,-0.400000,1.000000&quot; light2Strength=&quot;0&quot; light3Strength=&quot;0&quot; light4Strength=&quot;0&quot;&gt;&lt;Camera modelViewMatrix=&quot;1.000000,0.000000,0.000000,0.000000,0.000000,1.000000,0.000000,0.000000,0.000000,0.000000,1.000000,0.000000,0.000000,-0.180735,0.000000,1.000000&quot;/&gt;&lt;BaseCamera modelViewMatrix=&quot;1.000000,0.000000,0.000000,0.000000,0.000000,1.000000,0.000000,0.000000,0.000000,0.000000,1.000000,0.000000,0.000000,-0.180735,0.000000,1.000000&quot;/&gt;&lt;DefaultTextFormat&gt;{\rtf1\ansi\ansicpg1252\deff0\deflang2057{\fonttbl{\f0\fnil\fcharset0 Franklin Gothic Book;}}&#10;{\colortbl ;\red0\green0\blue0;}&#10;\viewkind4\uc1\pard\qc\cf1\f0\fs64 Enthusiam\par&#10;}&#10;&lt;/DefaultTextFormat&gt;&lt;List id=&quot;16&quot; primaryItem=&quot;15&quot; isCurrentlyGrouped=&quot;0&quot; isVertical=&quot;1&quot; gap=&quot;0.000000,10.000000,0.000000&quot; sizeIncrease=&quot;0.000000,0.000000,0.000000&quot; itemRotation=&quot;0.000000,0.000000,0.000000&quot; fixedItem=&quot;1&quot;/&gt;&lt;List id=&quot;42&quot; primaryItem=&quot;41&quot; isCurrentlyGrouped=&quot;1&quot; isVertical=&quot;1&quot; gap=&quot;0.000000,10.000000,0.000000&quot; sizeIncrease=&quot;0.000000,0.000000,0.000000&quot; itemRotation=&quot;0.000000,0.000000,0.000000&quot; fixedItem=&quot;1&quot;/&gt;&lt;Shape id=&quot;49&quot; parentGroup=&quot;51&quot; lastGroup=&quot;51&quot; type=&quot;HorizontalCylinder&quot; textOffsetY=&quot;6&quot;&gt;&lt;Position position=&quot;81.536217,116.725479,59.860626&quot; size=&quot;357.547882,95.820526,95.820526&quot; rotation=&quot;26.235924,-8.623567,2.534355&quot; location=&quot;81.536217,126.620468,34.283936&quot; rotationMatrix=&quot;0.899035,-0.116848,0.421998,0.047821,0.984174,0.170631,-0.435258,-0.133223,0.890395&quot; center=&quot;1.853096,2.877738,-23.506453&quot; rightOffset=&quot;3.652819,0.194301,-1.768471&quot; topOffset=&quot;-0.028917,1.086848,0.059683&quot; farOffset=&quot;-0.475913,0.041071,-0.978497&quot;/&gt;&lt;DisplayProperties ensureTextContrast=&quot;1&quot;&gt;&lt;Fill color=&quot;#ff6600&quot;/&gt;&lt;Line/&gt;&lt;Font color=&quot;#ffffff&quot; colorSchemeIndex=&quot;2&quot;/&gt;&lt;Shine shininess=&quot;90&quot;/&gt;&lt;/DisplayProperties&gt;&lt;Text&gt;{\rtf1\ansi\ansicpg1252\deff0\deflang2057{\fonttbl{\f0\fswiss\fprq2\fcharset0 Arial Black;}{\f1\fnil\fcharset0 Arial;}}&#10;{\colortbl ;\red255\green255\blue255;}&#10;\viewkind4\uc1\pard\qc\cf1\b\f0\fs96 Enthusiam\b0\f1\fs44\par&#10;}&#10;&lt;/Text&gt;&lt;/Shape&gt;&lt;Shape id=&quot;50&quot; seq=&quot;1&quot; parentGroup=&quot;51&quot; lastGroup=&quot;51&quot; type=&quot;HorizontalCylinder&quot; textOffsetY=&quot;6&quot;&gt;&lt;Position position=&quot;-146.558395,127.817146,-50.678459&quot; size=&quot;150.117630,95.820488,95.820488&quot; rotation=&quot;26.236003,-8.623663,2.534355&quot; location=&quot;-146.558395,114.487389,-76.145691&quot; rotationMatrix=&quot;0.899034,-0.116850,0.421999,0.047822,0.984174,0.170633,-0.435259,-0.133224,0.890394&quot; center=&quot;-3.330873,2.601986,-20.996689&quot; rightOffset=&quot;1.533647,0.081579,-0.742500&quot; topOffset=&quot;-0.028918,1.086848,0.059682&quot; farOffset=&quot;-0.475914,0.041069,-0.978496&quot;/&gt;&lt;DisplayProperties ensureTextContrast=&quot;1&quot;&gt;&lt;Fill color=&quot;#0000ff&quot;/&gt;&lt;Line/&gt;&lt;Font color=&quot;#ffffff&quot; colorSchemeIndex=&quot;2&quot;/&gt;&lt;Shine shininess=&quot;90&quot;/&gt;&lt;/DisplayProperties&gt;&lt;Text&gt;{\rtf1\ansi\ansicpg1252\deff0\deflang2057{\fonttbl{\f0\fnil\fcharset0 Arial;}}&#10;{\colortbl ;\red255\green255\blue255;}&#10;\viewkind4\uc1\pard\qc\cf1\fs64\par&#10;}&lt;/Text&gt;&lt;/Shape&gt;&lt;Group id=&quot;51&quot; seq=&quot;1&quot; primaryItem=&quot;50&quot; isCurrentlyGrouped=&quot;1&quot; parentGroup=&quot;42&quot; lastGroup=&quot;42&quot;/&gt;&lt;Shape id=&quot;52&quot; parentGroup=&quot;54&quot; lastGroup=&quot;54&quot; type=&quot;HorizontalCylinder&quot; textOffsetY=&quot;6&quot;&gt;&lt;Position position=&quot;82.981087,10.392406,42.594547&quot; size=&quot;357.547791,95.820541,95.820541&quot; rotation=&quot;26.235930,-8.623573,2.534355&quot; location=&quot;82.981087,19.021212,39.503052&quot; rotationMatrix=&quot;0.899035,-0.116848,0.421998,0.047821,0.984174,0.170631,-0.435258,-0.133223,0.890395&quot; center=&quot;1.885934,0.432300,-23.625069&quot; rightOffset=&quot;3.652818,0.194301,-1.768471&quot; topOffset=&quot;-0.028917,1.086848,0.059683&quot; farOffset=&quot;-0.475913,0.041071,-0.978497&quot;/&gt;&lt;DisplayProperties ensureTextContrast=&quot;1&quot;&gt;&lt;Fill color=&quot;#ff00ff&quot;/&gt;&lt;Line/&gt;&lt;Font color=&quot;#ffffff&quot; colorBlendFactor=&quot;0.5&quot; color1=&quot;#ffffff&quot; colorSchemeIndex1=&quot;2&quot; color2=&quot;#ffffff&quot; colorSchemeIndex2=&quot;2&quot;/&gt;&lt;Shine shininess=&quot;90&quot;/&gt;&lt;/DisplayProperties&gt;&lt;Text&gt;{\rtf1\ansi\ansicpg1252\deff0\deflang2057{\fonttbl{\f0\fswiss\fprq2\fcharset0 Arial Black;}{\f1\fnil\fcharset0 Arial;}}&#10;{\colortbl ;\red255\green255\blue255;}&#10;\viewkind4\uc1\pard\qc\cf1\b\f0\fs96 Energy\b0\f1\fs44\par&#10;}&#10;&lt;/Text&gt;&lt;/Shape&gt;&lt;Shape id=&quot;53&quot; seq=&quot;1&quot; parentGroup=&quot;54&quot; lastGroup=&quot;54&quot; type=&quot;HorizontalCylinder&quot; textOffsetY=&quot;6&quot;&gt;&lt;Position position=&quot;-145.113541,21.484108,-67.944466&quot; size=&quot;150.117554,95.820541,95.820541&quot; rotation=&quot;26.235922,-8.623564,2.534355&quot; location=&quot;-145.113541,6.888179,-70.926514&quot; rotationMatrix=&quot;0.899035,-0.116848,0.421998,0.047821,0.984174,0.170631,-0.435258,-0.133223,0.890395&quot; center=&quot;-3.298035,0.156550,-21.115307&quot; rightOffset=&quot;1.533647,0.081578,-0.742498&quot; topOffset=&quot;-0.028917,1.086848,0.059683&quot; farOffset=&quot;-0.475913,0.041071,-0.978498&quot;/&gt;&lt;DisplayProperties ensureTextContrast=&quot;1&quot;&gt;&lt;Fill color=&quot;#800080&quot;/&gt;&lt;Line/&gt;&lt;Font color=&quot;#ffffff&quot; colorBlendFactor=&quot;0.5&quot; color1=&quot;#ffffff&quot; colorSchemeIndex1=&quot;2&quot; color2=&quot;#ffffff&quot; colorSchemeIndex2=&quot;2&quot;/&gt;&lt;Shine shininess=&quot;90&quot;/&gt;&lt;/DisplayProperties&gt;&lt;Text&gt;{\rtf1\ansi\ansicpg1252\deff0\deflang2057{\fonttbl{\f0\fnil\fcharset0 Arial;}}&#10;{\colortbl ;\red255\green255\blue255;}&#10;\viewkind4\uc1\pard\qc\cf1\fs64\par&#10;}&lt;/Text&gt;&lt;/Shape&gt;&lt;Group id=&quot;54&quot; seq=&quot;2&quot; primaryItem=&quot;53&quot; isCurrentlyGrouped=&quot;1&quot; parentGroup=&quot;42&quot; lastGroup=&quot;42&quot;/&gt;&lt;Shape id=&quot;55&quot; parentGroup=&quot;57&quot; lastGroup=&quot;57&quot; type=&quot;HorizontalCylinder&quot; textOffsetY=&quot;6&quot;&gt;&lt;Position position=&quot;85.903191,-94.980484,26.218948&quot; size=&quot;357.547791,95.820557,95.820557&quot; rotation=&quot;26.235932,-8.623567,2.534355&quot; location=&quot;85.903191,-87.453705,45.393555&quot; rotationMatrix=&quot;0.899035,-0.116848,0.421998,0.047821,0.984174,0.170631,-0.435258,-0.133223,0.890395&quot; center=&quot;1.952345,-1.987584,-23.758944&quot; rightOffset=&quot;3.652818,0.194301,-1.768471&quot; topOffset=&quot;-0.028917,1.086848,0.059683&quot; farOffset=&quot;-0.475913,0.041071,-0.978498&quot;/&gt;&lt;DisplayProperties ensureTextContrast=&quot;1&quot;&gt;&lt;Fill color=&quot;#008000&quot;/&gt;&lt;Line/&gt;&lt;Font color=&quot;#ffffff&quot; colorSchemeIndex=&quot;2&quot;/&gt;&lt;Shine shininess=&quot;90&quot;/&gt;&lt;/DisplayProperties&gt;&lt;Text&gt;{\rtf1\ansi\ansicpg1252\deff0\deflang2057{\fonttbl{\f0\fswiss\fprq2\fcharset0 Arial Black;}}&#10;{\colortbl ;\red255\green255\blue255;}&#10;\viewkind4\uc1\pard\qc\cf1\b\f0\fs96 Empowerment\fs72\par&#10;}&#10;&lt;/Text&gt;&lt;/Shape&gt;&lt;Shape id=&quot;56&quot; seq=&quot;1&quot; parentGroup=&quot;57&quot; lastGroup=&quot;57&quot; type=&quot;HorizontalCylinder&quot; textOffsetY=&quot;6&quot;&gt;&lt;Position position=&quot;-142.191437,-83.888870,-84.320084&quot; size=&quot;150.117584,95.820526,95.820526&quot; rotation=&quot;26.235913,-8.623460,2.534355&quot; location=&quot;-142.191437,-99.586823,-65.036011&quot; rotationMatrix=&quot;0.899035,-0.116847,0.421998,0.047821,0.984174,0.170629,-0.435257,-0.133221,0.890395&quot; center=&quot;-3.231623,-2.263337,-21.249182&quot; rightOffset=&quot;1.533647,0.081578,-0.742498&quot; topOffset=&quot;-0.028916,1.086848,0.059685&quot; farOffset=&quot;-0.475913,0.041073,-0.978497&quot;/&gt;&lt;DisplayProperties ensureTextContrast=&quot;1&quot;&gt;&lt;Fill color=&quot;#ffff00&quot;/&gt;&lt;Line/&gt;&lt;Font color=&quot;#ffffff&quot; colorSchemeIndex=&quot;2&quot;/&gt;&lt;Shine shininess=&quot;90&quot;/&gt;&lt;/DisplayProperties&gt;&lt;Text&gt;{\rtf1\ansi\ansicpg1252\deff0\deflang2057{\fonttbl{\f0\fnil\fcharset0 Arial;}}&#10;{\colortbl ;\red255\green255\blue255;}&#10;\viewkind4\uc1\pard\qc\cf1\fs64\par&#10;}&lt;/Text&gt;&lt;/Shape&gt;&lt;Group id=&quot;57&quot; seq=&quot;3&quot; primaryItem=&quot;56&quot; isCurrentlyGrouped=&quot;1&quot; parentGroup=&quot;42&quot; lastGroup=&quot;42&quot;/&gt;&lt;Shape id=&quot;58&quot; type=&quot;TextBox&quot;&gt;&lt;Position position=&quot;89.192673,-66.617714,-28.842014&quot; size=&quot;128.242096,89.038391,22.000000&quot; rotation=&quot;0.000000,0.000125,0.000000&quot; location=&quot;89.192673,-71.158546,-14.361145&quot; rotationMatrix=&quot;1.000000,0.000000,0.000000,0.000000,1.000000,-0.000002,0.000000,0.000002,1.000000&quot; center=&quot;2.027106,-1.617240,-22.400883&quot; rightOffset=&quot;1.457297,0.000000,0.000000&quot; topOffset=&quot;0.000000,0.989689,0.210367&quot; farOffset=&quot;0.000000,0.051978,-0.244537&quot;/&gt;&lt;DisplayProperties&gt;&lt;Fill/&gt;&lt;Line/&gt;&lt;Font color=&quot;#ffffff&quot; colorSchemeIndex=&quot;2&quot;/&gt;&lt;/DisplayProperties&gt;&lt;Text&gt;{\rtf1\ansi\ansicpg1252\deff0\deflang1033{\fonttbl{\f0\fnil\fcharset0 Franklin Gothic Book;}}&#10;{\colortbl ;\red255\green255\blue255;}&#10;\viewkind4\uc1\pard\qc\cf1\f0\fs64\par&#10;}&#10;&lt;/Text&gt;&lt;/Shape&gt;&lt;/Scene&gt;&lt;/Perspector&gt;&#10;"/>
  <p:tag name="PERSPECTOR-QUALITYLEVEL" val="3"/>
  <p:tag name="PERSPECTOR-TYPE" val="BM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DATA" val="&lt;?xml version='1.0' encoding='utf-8'?&gt;&#10;&lt;Perspector majorVersion=&quot;1&quot; minorVersion=&quot;500&quot;&gt;&lt;Scene frameLeft=&quot;132&quot; frameTop=&quot;72&quot; scaleX=&quot;1.53387842526801&quot; scaleY=&quot;1.03375922370126&quot; frameWidth=&quot;498&quot; frameHeight=&quot;445.882354736328&quot; frameOrientationIsPortrait=&quot;0&quot; light1Strength=&quot;0.3&quot; light1Direction=&quot;-1.500000,1.000000,1.000000&quot; light2Strength=&quot;0&quot; light3Strength=&quot;0&quot; light4Strength=&quot;0&quot; lightDirectionX=&quot;-1.5&quot; lightDirectionY=&quot;1&quot;&gt;&lt;Camera modelViewMatrix=&quot;1.000000,0.000000,0.000000,0.000000,0.000000,1.000000,0.000000,0.000000,0.000000,0.000000,1.000000,0.000000,-0.064966,-1.023496,0.000000,1.000000&quot;/&gt;&lt;BaseCamera modelViewMatrix=&quot;1.000000,0.000000,0.000000,0.000000,0.000000,1.000000,0.000000,0.000000,0.000000,0.000000,1.000000,0.000000,-0.064966,-1.023496,0.000000,1.000000&quot;/&gt;&lt;DefaultTextFormat&gt;{\rtf1\ansi\ansicpg1252\deff0{\fonttbl{\f0\fnil\fcharset0 Franklin Gothic Book;}}&#10;{\colortbl ;\red0\green0\blue0;}&#10;\viewkind4\uc1\pard\qc\cf1\lang1033\f0\fs64 All you have to do is:\par&#10;}&#10;&lt;/DefaultTextFormat&gt;&lt;Shape id=&quot;0&quot; parentGroup=&quot;17&quot; lastGroup=&quot;17&quot; type=&quot;DownArrow&quot;&gt;&lt;Position position=&quot;0.632250,163.310318,39.224857&quot; size=&quot;220.225906,117.802277,220.225906&quot; rotation=&quot;-3.216868,-15.086364,0.908491&quot; location=&quot;0.632250,167.896896,4.413574&quot; rotationMatrix=&quot;0.998067,0.041036,-0.046669,-0.027498,0.965082,0.260502,0.055730,-0.258715,0.964345&quot; center=&quot;0.014369,3.815839,-22.827581&quot; rightOffset=&quot;2.497730,-0.068816,0.139467&quot; topOffset=&quot;0.040743,1.336191,-0.070364&quot; farOffset=&quot;0.135593,-0.135533,-2.495213&quot;/&gt;&lt;DisplayProperties ensureTextContrast=&quot;1&quot;&gt;&lt;Fill color=&quot;#993300&quot;/&gt;&lt;Line/&gt;&lt;Font color=&quot;#ffffff&quot; colorSchemeIndex=&quot;2&quot;/&gt;&lt;Shine shininess=&quot;90&quot;/&gt;&lt;/DisplayProperties&gt;&lt;Text&gt;{\rtf1\ansi\ansicpg1252\deff0{\fonttbl{\f0\fswiss\fprq2\fcharset0 Arial;}}&#10;{\colortbl ;\red255\green255\blue255;}&#10;\viewkind4\uc1\pard\qc\cf1\lang1033\f0\fs52 All you have to do is:\par&#10;}&lt;/Text&gt;&lt;Detail id=&quot;0&quot; v=&quot;0.493279958095423&quot;/&gt;&lt;/Shape&gt;&lt;List id=&quot;17&quot; primaryItem=&quot;0&quot; isCurrentlyGrouped=&quot;1&quot; isVertical=&quot;1&quot; gap=&quot;0.000000,-50.000000,0.000000&quot; sizeIncrease=&quot;0.000000,0.000000,0.000000&quot; itemRotation=&quot;0.000000,0.000000,0.000000&quot; fixedItem=&quot;1&quot;/&gt;&lt;Shape id=&quot;20&quot; seq=&quot;4&quot; parentGroup=&quot;17&quot; lastGroup=&quot;17&quot; type=&quot;DownArrow&quot;&gt;&lt;Position position=&quot;-8.005964,-110.692352,-34.268578&quot; size=&quot;220.225906,117.802277,220.225906&quot; rotation=&quot;-3.216819,-15.086528,0.908491&quot; location=&quot;-8.005964,-115.398293,-10.505493&quot; rotationMatrix=&quot;0.998067,0.041036,-0.046669,-0.027498,0.965081,0.260505,0.055729,-0.258718,0.964344&quot; center=&quot;-0.181954,-2.622689,-22.488512&quot; rightOffset=&quot;2.497730,-0.068816,0.139465&quot; topOffset=&quot;0.040743,1.336190,-0.070368&quot; farOffset=&quot;0.135590,-0.135540,-2.495213&quot;/&gt;&lt;DisplayProperties ensureTextContrast=&quot;1&quot;&gt;&lt;Fill color=&quot;#99cc00&quot;/&gt;&lt;Line/&gt;&lt;Font color=&quot;#ffffff&quot; colorSchemeIndex=&quot;2&quot;/&gt;&lt;Shine shininess=&quot;90&quot;/&gt;&lt;/DisplayProperties&gt;&lt;Text&gt;{\rtf1\ansi\ansicpg1252\deff0{\fonttbl{\f0\fswiss\fprq2\fcharset0 Arial;}}&#10;{\colortbl ;\red0\green0\blue0;\red255\green255\blue255;}&#10;\viewkind4\uc1\pard\qc\cf1\lang1033\f0\fs52 Be able to  smile  at anything\cf2\par&#10;}&#10;&lt;/Text&gt;&lt;Detail id=&quot;0&quot; v=&quot;0.493279958095423&quot;/&gt;&lt;/Shape&gt;&lt;Shape id=&quot;27&quot; seq=&quot;3&quot; parentGroup=&quot;17&quot; lastGroup=&quot;17&quot; type=&quot;DownArrow&quot;&gt;&lt;Position position=&quot;-5.852114,-42.372574,-15.943622&quot; size=&quot;220.225861,117.802246,220.225861&quot; rotation=&quot;-3.216867,-15.086448,0.908491&quot; location=&quot;-5.852114,-44.761497,-6.785461&quot; rotationMatrix=&quot;0.998067,0.041036,-0.046669,-0.027498,0.965081,0.260503,0.055730,-0.258716,0.964344&quot; center=&quot;-0.133003,-1.017307,-22.573057&quot; rightOffset=&quot;2.497730,-0.068816,0.139467&quot; topOffset=&quot;0.040743,1.336190,-0.070366&quot; farOffset=&quot;0.135592,-0.135536,-2.495212&quot;/&gt;&lt;DisplayProperties ensureTextContrast=&quot;1&quot;&gt;&lt;Fill color=&quot;#99a500&quot; colorBlendFactor=&quot;0.75&quot; color1=&quot;#99cc00&quot; color2=&quot;#993300&quot;/&gt;&lt;Line/&gt;&lt;Font color=&quot;#ffffff&quot; colorBlendFactor=&quot;0.75&quot; color1=&quot;#ffffff&quot; colorSchemeIndex1=&quot;2&quot; color2=&quot;#ffffff&quot; colorSchemeIndex2=&quot;2&quot;/&gt;&lt;Shine shininess=&quot;90&quot;/&gt;&lt;/DisplayProperties&gt;&lt;Text&gt;{\rtf1\ansi\ansicpg1252\deff0{\fonttbl{\f0\fswiss\fprq2\fcharset0 Arial;}}&#10;{\colortbl ;\red0\green0\blue0;\red255\green255\blue255;}&#10;\viewkind4\uc1\pard\qc\cf1\lang1033\f0\fs52 Bear the intolerable.\cf2\par&#10;}&#10;&lt;/Text&gt;&lt;Detail id=&quot;0&quot; v=&quot;0.493279958095423&quot;/&gt;&lt;/Shape&gt;&lt;Shape id=&quot;28&quot; seq=&quot;2&quot; parentGroup=&quot;17&quot; lastGroup=&quot;17&quot; type=&quot;DownArrow&quot;&gt;&lt;Position position=&quot;-3.698263,25.947254,2.381096&quot; size=&quot;220.225906,117.802269,220.225906&quot; rotation=&quot;-3.216821,-15.086446,0.908491&quot; location=&quot;-3.698263,25.875301,-3.065674&quot; rotationMatrix=&quot;0.998067,0.041035,-0.046669,-0.027498,0.965081,0.260503,0.055729,-0.258716,0.964344&quot; center=&quot;-0.084051,0.588075,-22.657598&quot; rightOffset=&quot;2.497730,-0.068816,0.139465&quot; topOffset=&quot;0.040743,1.336190,-0.070366&quot; farOffset=&quot;0.135591,-0.135536,-2.495213&quot;/&gt;&lt;DisplayProperties ensureTextContrast=&quot;1&quot;&gt;&lt;Fill color=&quot;#997f00&quot; colorBlendFactor=&quot;0.5&quot; color1=&quot;#99cc00&quot; color2=&quot;#993300&quot;/&gt;&lt;Line/&gt;&lt;Font color=&quot;#ffffff&quot; colorBlendFactor=&quot;0.5&quot; color1=&quot;#ffffff&quot; colorSchemeIndex1=&quot;2&quot; color2=&quot;#ffffff&quot; colorSchemeIndex2=&quot;2&quot;/&gt;&lt;Shine shininess=&quot;90&quot;/&gt;&lt;/DisplayProperties&gt;&lt;Text&gt;{\rtf1\ansi\ansicpg1252\deff0{\fonttbl{\f0\fswiss\fprq2\fcharset0 Arial;}}&#10;{\colortbl ;\red0\green0\blue0;\red255\green255\blue255;}&#10;\viewkind4\uc1\pard\qc\cf1\lang1033\f0\fs52 Do  with out indispensable.\cf2\par&#10;}&#10;&lt;/Text&gt;&lt;Detail id=&quot;0&quot; v=&quot;0.493279958095423&quot;/&gt;&lt;/Shape&gt;&lt;Shape id=&quot;29&quot; seq=&quot;1&quot; parentGroup=&quot;17&quot; lastGroup=&quot;17&quot; type=&quot;DownArrow&quot;&gt;&lt;Position position=&quot;-1.544410,94.267075,20.705936&quot; size=&quot;220.225906,117.802277,220.225906&quot; rotation=&quot;-3.216865,-15.086529,0.908491&quot; location=&quot;-1.544410,96.512115,0.654236&quot; rotationMatrix=&quot;0.998067,0.041036,-0.046669,-0.027498,0.965081,0.260505,0.055730,-0.258718,0.964344&quot; center=&quot;-0.035100,2.193457,-22.742142&quot; rightOffset=&quot;2.497730,-0.068816,0.139467&quot; topOffset=&quot;0.040743,1.336190,-0.070368&quot; farOffset=&quot;0.135592,-0.135540,-2.495213&quot;/&gt;&lt;DisplayProperties ensureTextContrast=&quot;1&quot;&gt;&lt;Fill color=&quot;#995900&quot; colorBlendFactor=&quot;0.25&quot; color1=&quot;#99cc00&quot; color2=&quot;#993300&quot;/&gt;&lt;Line/&gt;&lt;Font color=&quot;#ffffff&quot; colorBlendFactor=&quot;0.25&quot; color1=&quot;#ffffff&quot; colorSchemeIndex1=&quot;2&quot; color2=&quot;#ffffff&quot; colorSchemeIndex2=&quot;2&quot;/&gt;&lt;Shine shininess=&quot;90&quot;/&gt;&lt;/DisplayProperties&gt;&lt;Text&gt;{\rtf1\ansi\ansicpg1252\deff0{\fonttbl{\f0\fswiss\fprq2\fcharset0 Arial;}}&#10;{\colortbl ;\red0\green0\blue0;\red255\green255\blue255;}&#10;\viewkind4\uc1\pard\qc\cf1\lang1033\f0\fs52 Accept  the  impossible.\cf2\par&#10;}&#10;&lt;/Text&gt;&lt;Detail id=&quot;0&quot; v=&quot;0.493279958095423&quot;/&gt;&lt;/Shape&gt;&lt;/Scene&gt;&lt;/Perspector&gt;&#10;"/>
  <p:tag name="PERSPECTOR-QUALITYLEVEL" val="3"/>
  <p:tag name="PERSPECTOR-TYPE" val="BM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ERSPECTOR-DATA" val="&lt;?xml version='1.0' encoding='utf-8'?&gt;&#10;&lt;Perspector majorVersion=&quot;1&quot; minorVersion=&quot;500&quot;&gt;&lt;Scene frameLeft=&quot;157.647064208984&quot; frameTop=&quot;108.235290527344&quot; scaleX=&quot;1.00017423350368&quot; scaleY=&quot;0.999858746287877&quot; frameWidth=&quot;438.823516845703&quot; frameHeight=&quot;423.529418945313&quot; frameOrientationIsPortrait=&quot;0&quot; light1Strength=&quot;0.3&quot; light1Direction=&quot;1.500000,1.000000,1.000000&quot; light2Strength=&quot;0&quot; light3Strength=&quot;0&quot; light4Strength=&quot;0&quot; lightDirectionX=&quot;1.5&quot; lightDirectionY=&quot;1&quot;&gt;&lt;Camera modelViewMatrix=&quot;1.000000,0.000000,0.000000,0.000000,0.000000,1.000000,0.000000,0.000000,0.000000,0.000000,1.000000,0.000000,0.000000,-2.265350,0.000000,1.000000&quot;/&gt;&lt;BaseCamera modelViewMatrix=&quot;1.000000,0.000000,0.000000,0.000000,0.000000,1.000000,0.000000,0.000000,0.000000,0.000000,1.000000,0.000000,0.000000,-2.265350,0.000000,1.000000&quot;/&gt;&lt;DefaultTextFormat&gt;{\rtf1\ansi\ansicpg1252\deff0{\fonttbl{\f0\fnil\fcharset0 Corbel;}}&#10;{\colortbl ;\red0\green0\blue0;}&#10;\viewkind4\uc1\pard\cf1\lang1033\f0\fs60\par&#10;}&#10;&lt;/DefaultTextFormat&gt;&lt;Shape id=&quot;2&quot; type=&quot;HorizontalCylinder&quot;&gt;&lt;Position position=&quot;5.176177,264.273499,40.358364&quot; size=&quot;409.815460,60.919758,60.919754&quot; rotation=&quot;23.871697,11.110846,1.637694&quot; location=&quot;5.176177,266.889465,-15.469116&quot; rotationMatrix=&quot;0.911852,0.019252,0.410068,0.057722,0.982964,-0.174502,-0.406442,0.182790,0.895206&quot; center=&quot;0.117640,6.065670,-22.375702&quot; rightOffset=&quot;4.246488,0.268810,-1.892796&quot; topOffset=&quot;0.072058,0.640490,0.252623&quot; farOffset=&quot;-0.274904,0.259642,-0.579872&quot;/&gt;&lt;DisplayProperties&gt;&lt;Fill color=&quot;#0000ff&quot;/&gt;&lt;Line/&gt;&lt;Font color=&quot;#333333&quot;/&gt;&lt;Shine shininess=&quot;60&quot;/&gt;&lt;/DisplayProperties&gt;&lt;Text&gt;{\rtf1\ansi\ansicpg1252\deff0{\fonttbl{\f0\fswiss\fprq2\fcharset0 Arial Narrow;}}&#10;{\colortbl ;\red255\green255\blue255;\red51\green51\blue51;}&#10;\viewkind4\uc1\pard\qc\cf1\lang1033\b\f0\fs64 SHAPE YOUR\cf2  \cf1 DESTINY\cf2\par&#10;}&#10;&lt;/Text&gt;&lt;/Shape&gt;&lt;List id=&quot;24&quot; primaryItem=&quot;23&quot; isCurrentlyGrouped=&quot;1&quot; isVertical=&quot;1&quot; gap=&quot;0.000000,-32.000000,0.000000&quot; sizeIncrease=&quot;0.000000,0.000000,0.000000&quot; itemRotation=&quot;0.000000,0.000000,0.000000&quot; fixedItem=&quot;0&quot;/&gt;&lt;Shape id=&quot;101&quot; parentGroup=&quot;103&quot; lastGroup=&quot;103&quot; type=&quot;HorizontalCylinder&quot; textOffsetY=&quot;6&quot;&gt;&lt;Position position=&quot;4.191682,-46.905136,19.825768&quot; size=&quot;396.633698,53.447983,53.447983&quot; rotation=&quot;24.000013,-0.000125,0.999951&quot; location=&quot;4.191682,-41.758137,29.144653&quot; rotationMatrix=&quot;0.913406,-0.068972,0.401163,0.067482,0.997561,0.017860,-0.401416,0.010758,0.915832&quot; center=&quot;0.095266,-0.949049,-23.389650&quot; rightOffset=&quot;4.116906,0.304156,-1.809264&quot; topOffset=&quot;0.009683,0.594897,0.122041&quot; farOffset=&quot;-0.247037,0.115359,-0.542729&quot;/&gt;&lt;DisplayProperties&gt;&lt;Fill color=&quot;#ff9900&quot;/&gt;&lt;Line/&gt;&lt;Font color=&quot;#ffffff&quot;/&gt;&lt;Shine shininess=&quot;60&quot;/&gt;&lt;/DisplayProperties&gt;&lt;Text&gt;{\rtf1\ansi\ansicpg1252\deff0{\fonttbl{\f0\fswiss\fprq2\fcharset0 Arial Narrow;}}&#10;{\colortbl ;\red0\green0\blue0;\red255\green255\blue255;}&#10;\viewkind4\uc1\pard\qc\cf1\lang1033\b\f0\fs60 PRESENT YOU IN  JOB MARKET\cf2\par&#10;}&#10;&lt;/Text&gt;&lt;/Shape&gt;&lt;Shape id=&quot;102&quot; seq=&quot;1&quot; parentGroup=&quot;103&quot; lastGroup=&quot;103&quot; type=&quot;Rectangle&quot;&gt;&lt;Position position=&quot;-10.385651,-44.713146,52.192036&quot; size=&quot;422.910156,93.606720,18.554522&quot; rotation=&quot;24.196394,-0.309628,1.607178&quot; location=&quot;-10.385651,-32.884720,60.347900&quot; rotationMatrix=&quot;0.911849,-0.062357,0.405762,0.057720,0.998052,0.023667,-0.406447,0.001840,0.913672&quot; center=&quot;-0.236038,-0.747380,-24.098816&quot; rightOffset=&quot;4.382162,0.277391,-1.953303&quot; topOffset=&quot;0.024858,1.043676,0.203981&quot; farOffset=&quot;-0.086418,0.038871,-0.188354&quot;/&gt;&lt;DisplayProperties&gt;&lt;Fill color=&quot;#993300&quot;/&gt;&lt;Line/&gt;&lt;Font color=&quot;#333333&quot;/&gt;&lt;Shine shininess=&quot;60&quot;/&gt;&lt;/DisplayProperties&gt;&lt;Text&gt;{\rtf1\ansi\ansicpg1252\deff0{\fonttbl{\f0\fswiss\fprq2\fcharset0 Arial Narrow;}}&#10;{\colortbl ;\red51\green51\blue51;}&#10;\viewkind4\uc1\pard\cf1\lang1033\b\f0\fs64\par&#10;}&#10;&lt;/Text&gt;&lt;/Shape&gt;&lt;Group id=&quot;103&quot; primaryItem=&quot;101&quot; isCurrentlyGrouped=&quot;1&quot; parentGroup=&quot;104&quot; lastGroup=&quot;104&quot;/&gt;&lt;Group id=&quot;104&quot; seq=&quot;5&quot; primaryItem=&quot;103&quot; isCurrentlyGrouped=&quot;1&quot; parentGroup=&quot;24&quot; lastGroup=&quot;24&quot;/&gt;&lt;Shape id=&quot;105&quot; parentGroup=&quot;107&quot; lastGroup=&quot;107&quot; type=&quot;HorizontalCylinder&quot; textOffsetY=&quot;6&quot;&gt;&lt;Position position=&quot;5.176499,14.860801,20.264309&quot; size=&quot;396.633698,53.447983,53.447983&quot; rotation=&quot;24.000013,-0.000125,0.999951&quot; location=&quot;5.176499,18.749243,16.731750&quot; rotationMatrix=&quot;0.913406,-0.068972,0.401163,0.067482,0.997561,0.017860,-0.401416,0.010758,0.915832&quot; center=&quot;0.117648,0.426119,-23.107540&quot; rightOffset=&quot;4.116906,0.304156,-1.809264&quot; topOffset=&quot;0.009683,0.594897,0.122041&quot; farOffset=&quot;-0.247037,0.115359,-0.542729&quot;/&gt;&lt;DisplayProperties&gt;&lt;Fill color=&quot;#e5a500&quot; colorBlendFactor=&quot;0.75&quot; color1=&quot;#ff9900&quot; color2=&quot;#99cc00&quot;/&gt;&lt;Line/&gt;&lt;Font color=&quot;#ffffff&quot; colorBlendFactor=&quot;0.75&quot; color1=&quot;#ffffff&quot; color2=&quot;#ffffff&quot;/&gt;&lt;Shine shininess=&quot;60&quot;/&gt;&lt;/DisplayProperties&gt;&lt;Text&gt;{\rtf1\ansi\ansicpg1252\deff0{\fonttbl{\f0\fswiss\fprq2\fcharset0 Arial Narrow;}}&#10;{\colortbl ;\red0\green0\blue0;\red255\green255\blue255;}&#10;\viewkind4\uc1\pard\qc\cf1\lang1033\b\f0\fs60 PREPARE FOR CAREER\cf2\par&#10;}&#10;&lt;/Text&gt;&lt;/Shape&gt;&lt;Shape id=&quot;106&quot; seq=&quot;1&quot; parentGroup=&quot;107&quot; lastGroup=&quot;107&quot; type=&quot;Rectangle&quot;&gt;&lt;Position position=&quot;-9.400826,17.052713,52.630749&quot; size=&quot;422.910095,93.606728,18.554522&quot; rotation=&quot;24.196396,-0.309629,1.607178&quot; location=&quot;-9.400826,27.622618,47.935181&quot; rotationMatrix=&quot;0.911849,-0.062357,0.405762,0.057720,0.998052,0.023667,-0.406447,0.001840,0.913672&quot; center=&quot;-0.213655,0.627787,-23.816708&quot; rightOffset=&quot;4.382162,0.277391,-1.953303&quot; topOffset=&quot;0.024858,1.043676,0.203981&quot; farOffset=&quot;-0.086418,0.038871,-0.188354&quot;/&gt;&lt;DisplayProperties&gt;&lt;Fill color=&quot;#993300&quot;/&gt;&lt;Line/&gt;&lt;Font color=&quot;#333333&quot; colorBlendFactor=&quot;0.75&quot; color1=&quot;#333333&quot; color2=&quot;#333333&quot;/&gt;&lt;Shine shininess=&quot;60&quot;/&gt;&lt;/DisplayProperties&gt;&lt;Text&gt;{\rtf1\ansi\ansicpg1252\deff0{\fonttbl{\f0\fswiss\fprq2\fcharset0 Arial Narrow;}}&#10;{\colortbl ;\red51\green51\blue51;}&#10;\viewkind4\uc1\pard\cf1\lang1033\b\f0\fs64\par&#10;}&#10;&lt;/Text&gt;&lt;/Shape&gt;&lt;Group id=&quot;107&quot; primaryItem=&quot;105&quot; isCurrentlyGrouped=&quot;1&quot; parentGroup=&quot;108&quot; lastGroup=&quot;108&quot;/&gt;&lt;Group id=&quot;108&quot; seq=&quot;4&quot; primaryItem=&quot;107&quot; isCurrentlyGrouped=&quot;1&quot; parentGroup=&quot;24&quot; lastGroup=&quot;24&quot;/&gt;&lt;Shape id=&quot;109&quot; parentGroup=&quot;111&quot; lastGroup=&quot;111&quot; type=&quot;HorizontalCylinder&quot; textOffsetY=&quot;6&quot;&gt;&lt;Position position=&quot;6.161307,76.626678,20.702900&quot; size=&quot;396.633698,53.447983,53.447983&quot; rotation=&quot;24.000013,-0.000125,0.999951&quot; location=&quot;6.161307,79.256577,4.318909&quot; rotationMatrix=&quot;0.913406,-0.068972,0.401163,0.067482,0.997561,0.017860,-0.401416,0.010758,0.915832&quot; center=&quot;0.140030,1.801286,-22.825430&quot; rightOffset=&quot;4.116906,0.304156,-1.809264&quot; topOffset=&quot;0.009683,0.594897,0.122041&quot; farOffset=&quot;-0.247037,0.115359,-0.542729&quot;/&gt;&lt;DisplayProperties&gt;&lt;Fill color=&quot;#ccb200&quot; colorBlendFactor=&quot;0.5&quot; color1=&quot;#ff9900&quot; color2=&quot;#99cc00&quot;/&gt;&lt;Line/&gt;&lt;Font color=&quot;#ffffff&quot; colorBlendFactor=&quot;0.5&quot; color1=&quot;#ffffff&quot; color2=&quot;#ffffff&quot;/&gt;&lt;Shine shininess=&quot;60&quot;/&gt;&lt;/DisplayProperties&gt;&lt;Text&gt;{\rtf1\ansi\ansicpg1252\deff0{\fonttbl{\f0\fswiss\fprq2\fcharset0 Arial Narrow;}}&#10;{\colortbl ;\red0\green0\blue0;\red255\green255\blue255;}&#10;\viewkind4\uc1\pard\qc\cf1\lang1033\b\f0\fs60 TAKING\cf2  \cf1 LEADERSHIP\cf2\par&#10;}&#10;&lt;/Text&gt;&lt;/Shape&gt;&lt;Shape id=&quot;110&quot; seq=&quot;1&quot; parentGroup=&quot;111&quot; lastGroup=&quot;111&quot; type=&quot;Rectangle&quot;&gt;&lt;Position position=&quot;-8.416020,78.818604,53.069340&quot; size=&quot;422.910095,93.606720,18.554520&quot; rotation=&quot;24.196396,-0.309628,1.607178&quot; location=&quot;-8.416020,88.129959,35.522339&quot; rotationMatrix=&quot;0.911849,-0.062357,0.405762,0.057720,0.998052,0.023667,-0.406447,0.001840,0.913672&quot; center=&quot;-0.191273,2.002954,-23.534597&quot; rightOffset=&quot;4.382162,0.277391,-1.953303&quot; topOffset=&quot;0.024858,1.043676,0.203981&quot; farOffset=&quot;-0.086418,0.038871,-0.188354&quot;/&gt;&lt;DisplayProperties&gt;&lt;Fill color=&quot;#993300&quot;/&gt;&lt;Line/&gt;&lt;Font color=&quot;#333333&quot; colorBlendFactor=&quot;0.5&quot; color1=&quot;#333333&quot; color2=&quot;#333333&quot;/&gt;&lt;Shine shininess=&quot;60&quot;/&gt;&lt;/DisplayProperties&gt;&lt;Text&gt;{\rtf1\ansi\ansicpg1252\deff0{\fonttbl{\f0\fswiss\fprq2\fcharset0 Arial Narrow;}}&#10;{\colortbl ;\red51\green51\blue51;}&#10;\viewkind4\uc1\pard\cf1\lang1033\b\f0\fs64\par&#10;}&#10;&lt;/Text&gt;&lt;/Shape&gt;&lt;Group id=&quot;111&quot; primaryItem=&quot;109&quot; isCurrentlyGrouped=&quot;1&quot; parentGroup=&quot;112&quot; lastGroup=&quot;112&quot;/&gt;&lt;Group id=&quot;112&quot; seq=&quot;3&quot; primaryItem=&quot;111&quot; isCurrentlyGrouped=&quot;1&quot; parentGroup=&quot;24&quot; lastGroup=&quot;24&quot;/&gt;&lt;Shape id=&quot;113&quot; parentGroup=&quot;115&quot; lastGroup=&quot;115&quot; type=&quot;HorizontalCylinder&quot; textOffsetY=&quot;6&quot;&gt;&lt;Position position=&quot;7.182252,138.391830,21.157560&quot; size=&quot;396.633698,53.447983,53.447983&quot; rotation=&quot;24.000013,-0.000125,0.999951&quot; location=&quot;7.182252,139.766541,-8.078064&quot; rotationMatrix=&quot;0.913406,-0.068972,0.401163,0.067482,0.997561,0.017860,-0.401416,0.010758,0.915832&quot; center=&quot;0.163233,3.176512,-22.543680&quot; rightOffset=&quot;4.116906,0.304156,-1.809264&quot; topOffset=&quot;0.009683,0.594897,0.122041&quot; farOffset=&quot;-0.247037,0.115359,-0.542729&quot;/&gt;&lt;DisplayProperties&gt;&lt;Fill color=&quot;#b2bf00&quot; colorBlendFactor=&quot;0.25&quot; color1=&quot;#ff9900&quot; color2=&quot;#99cc00&quot;/&gt;&lt;Line/&gt;&lt;Font color=&quot;#ffffff&quot; colorBlendFactor=&quot;0.25&quot; color1=&quot;#ffffff&quot; color2=&quot;#ffffff&quot;/&gt;&lt;Shine shininess=&quot;60&quot;/&gt;&lt;/DisplayProperties&gt;&lt;Text&gt;{\rtf1\ansi\ansicpg1252\deff0{\fonttbl{\f0\fswiss\fprq2\fcharset0 Arial Narrow;}}&#10;{\colortbl ;\red0\green0\blue0;\red255\green255\blue255;}&#10;\viewkind4\uc1\pard\qc\cf1\lang1033\b\f0\fs60 WORKING WITH TEAM\cf2\par&#10;}&#10;&lt;/Text&gt;&lt;/Shape&gt;&lt;Shape id=&quot;114&quot; seq=&quot;1&quot; parentGroup=&quot;115&quot; lastGroup=&quot;115&quot; type=&quot;Rectangle&quot;&gt;&lt;Position position=&quot;-7.395074,140.583771,53.523941&quot; size=&quot;422.910095,93.606720,18.554520&quot; rotation=&quot;24.196396,-0.309628,1.607178&quot; location=&quot;-7.395074,148.639923,23.125305&quot; rotationMatrix=&quot;0.911849,-0.062357,0.405762,0.057720,0.998052,0.023667,-0.406447,0.001840,0.913672&quot; center=&quot;-0.168070,3.378180,-23.252848&quot; rightOffset=&quot;4.382162,0.277391,-1.953303&quot; topOffset=&quot;0.024858,1.043676,0.203981&quot; farOffset=&quot;-0.086418,0.038871,-0.188354&quot;/&gt;&lt;DisplayProperties&gt;&lt;Fill color=&quot;#993300&quot;/&gt;&lt;Line/&gt;&lt;Font color=&quot;#333333&quot; colorBlendFactor=&quot;0.25&quot; color1=&quot;#333333&quot; color2=&quot;#333333&quot;/&gt;&lt;Shine shininess=&quot;60&quot;/&gt;&lt;/DisplayProperties&gt;&lt;Text&gt;{\rtf1\ansi\ansicpg1252\deff0{\fonttbl{\f0\fswiss\fprq2\fcharset0 Arial Narrow;}}&#10;{\colortbl ;\red51\green51\blue51;}&#10;\viewkind4\uc1\pard\cf1\lang1033\b\f0\fs64\par&#10;}&#10;&lt;/Text&gt;&lt;/Shape&gt;&lt;Group id=&quot;115&quot; primaryItem=&quot;113&quot; isCurrentlyGrouped=&quot;1&quot; parentGroup=&quot;116&quot; lastGroup=&quot;116&quot;/&gt;&lt;Group id=&quot;116&quot; seq=&quot;2&quot; primaryItem=&quot;115&quot; isCurrentlyGrouped=&quot;1&quot; parentGroup=&quot;24&quot; lastGroup=&quot;24&quot;/&gt;&lt;Shape id=&quot;117&quot; parentGroup=&quot;119&quot; lastGroup=&quot;119&quot; type=&quot;HorizontalCylinder&quot; textOffsetY=&quot;6&quot;&gt;&lt;Position position=&quot;7.081677,200.160553,21.112913&quot; size=&quot;396.633698,53.447983,53.447983&quot; rotation=&quot;24.000013,-0.000125,0.999951&quot; location=&quot;7.081677,200.176178,-20.964172&quot; rotationMatrix=&quot;0.913406,-0.068972,0.401163,0.067482,0.997561,0.017860,-0.401416,0.010758,0.915832&quot; center=&quot;0.160947,4.549459,-22.250814&quot; rightOffset=&quot;4.116906,0.304156,-1.809264&quot; topOffset=&quot;0.009683,0.594897,0.122041&quot; farOffset=&quot;-0.247037,0.115359,-0.542729&quot;/&gt;&lt;DisplayProperties&gt;&lt;Fill color=&quot;#99cc00&quot;/&gt;&lt;Line/&gt;&lt;Font color=&quot;#ffffff&quot; colorBlendFactor=&quot;0.2&quot; color1=&quot;#ffffff&quot; color2=&quot;#ffffff&quot;/&gt;&lt;Shine shininess=&quot;60&quot;/&gt;&lt;/DisplayProperties&gt;&lt;Text&gt;{\rtf1\ansi\ansicpg1252\deff0{\fonttbl{\f0\fswiss\fprq2\fcharset0 Arial Narrow;}}&#10;{\colortbl ;\red0\green0\blue0;}&#10;\viewkind4\uc1\pard\qc\cf1\lang1033\b\f0\fs60 COMMUNICATING EFFECTIVELY\par&#10;}&#10;&lt;/Text&gt;&lt;/Shape&gt;&lt;Shape id=&quot;118&quot; seq=&quot;1&quot; parentGroup=&quot;119&quot; lastGroup=&quot;119&quot; type=&quot;Rectangle&quot;&gt;&lt;Position position=&quot;-7.495651,202.352448,53.479290&quot; size=&quot;422.910095,93.606720,18.554523&quot; rotation=&quot;24.196396,-0.309628,1.607178&quot; location=&quot;-7.495651,209.049530,10.239197&quot; rotationMatrix=&quot;0.911849,-0.062357,0.405762,0.057720,0.998052,0.023667,-0.406447,0.001840,0.913672&quot; center=&quot;-0.170356,4.751126,-22.959982&quot; rightOffset=&quot;4.382162,0.277391,-1.953303&quot; topOffset=&quot;0.024858,1.043676,0.203981&quot; farOffset=&quot;-0.086418,0.038871,-0.188355&quot;/&gt;&lt;DisplayProperties&gt;&lt;Fill color=&quot;#993300&quot;/&gt;&lt;Line/&gt;&lt;Font color=&quot;#333333&quot; colorBlendFactor=&quot;0.2&quot; color1=&quot;#333333&quot; color2=&quot;#333333&quot;/&gt;&lt;Shine shininess=&quot;60&quot;/&gt;&lt;/DisplayProperties&gt;&lt;Text&gt;{\rtf1\ansi\ansicpg1252\deff0{\fonttbl{\f0\fswiss\fprq2\fcharset0 Arial Narrow;}}&#10;{\colortbl ;\red51\green51\blue51;}&#10;\viewkind4\uc1\pard\cf1\lang1033\b\f0\fs64\par&#10;}&#10;&lt;/Text&gt;&lt;/Shape&gt;&lt;Group id=&quot;119&quot; primaryItem=&quot;117&quot; isCurrentlyGrouped=&quot;1&quot; parentGroup=&quot;120&quot; lastGroup=&quot;120&quot;/&gt;&lt;Group id=&quot;120&quot; seq=&quot;1&quot; primaryItem=&quot;119&quot; isCurrentlyGrouped=&quot;1&quot; parentGroup=&quot;24&quot; lastGroup=&quot;24&quot;/&gt;&lt;/Scene&gt;&lt;/Perspector&gt;&#10;"/>
  <p:tag name="PERSPECTOR-QUALITYLEVEL" val="3"/>
  <p:tag name="PERSPECTOR-TYPE" val="BMP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lenge yourself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Challenge yourself</Template>
  <TotalTime>13</TotalTime>
  <Words>45</Words>
  <Application>Microsoft Office PowerPoint</Application>
  <PresentationFormat>On-screen Show (4:3)</PresentationFormat>
  <Paragraphs>27</Paragraphs>
  <Slides>12</Slides>
  <Notes>10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Challenge yourself</vt:lpstr>
      <vt:lpstr>4</vt:lpstr>
      <vt:lpstr>Challenge yourself</vt:lpstr>
      <vt:lpstr>Slide 2</vt:lpstr>
      <vt:lpstr>Decisions </vt:lpstr>
      <vt:lpstr>Decisions </vt:lpstr>
      <vt:lpstr>Slide 5</vt:lpstr>
      <vt:lpstr>Sort</vt:lpstr>
      <vt:lpstr>Set in order</vt:lpstr>
      <vt:lpstr>Shine</vt:lpstr>
      <vt:lpstr>Standerdize</vt:lpstr>
      <vt:lpstr>Sustain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Challenge yourself</dc:title>
  <dc:creator>User</dc:creator>
  <cp:lastModifiedBy>pc1</cp:lastModifiedBy>
  <cp:revision>3</cp:revision>
  <dcterms:created xsi:type="dcterms:W3CDTF">2007-12-24T02:12:19Z</dcterms:created>
  <dcterms:modified xsi:type="dcterms:W3CDTF">2023-10-05T05:56:40Z</dcterms:modified>
</cp:coreProperties>
</file>