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5" r:id="rId8"/>
    <p:sldMasterId id="2147483667" r:id="rId9"/>
    <p:sldMasterId id="2147483669" r:id="rId10"/>
  </p:sldMasterIdLst>
  <p:sldIdLst>
    <p:sldId id="256" r:id="rId11"/>
    <p:sldId id="265" r:id="rId12"/>
    <p:sldId id="259" r:id="rId13"/>
    <p:sldId id="260" r:id="rId14"/>
    <p:sldId id="257" r:id="rId15"/>
    <p:sldId id="258" r:id="rId16"/>
    <p:sldId id="267" r:id="rId17"/>
    <p:sldId id="261" r:id="rId18"/>
    <p:sldId id="266" r:id="rId19"/>
    <p:sldId id="262" r:id="rId20"/>
    <p:sldId id="263" r:id="rId21"/>
    <p:sldId id="26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1515"/>
    <a:srgbClr val="27E94C"/>
    <a:srgbClr val="063A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9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512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12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12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1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1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3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513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3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514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14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en-US"/>
            </a:p>
          </p:txBody>
        </p:sp>
      </p:grpSp>
      <p:sp>
        <p:nvSpPr>
          <p:cNvPr id="51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79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80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81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26E511C-AD83-42EA-A438-6BE8AE7B16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AD28B-03B1-4AD3-8B9A-5727A62CCA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939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939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9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9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9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0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4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940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940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940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B24322-F725-46F2-9654-CD505D9321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36AB-0D91-4F72-AF26-CB99D7FF0B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5C56A2-1763-414A-AEEC-11B14019088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11F9B2-B97E-4594-A6A7-8DB9ED5AC6E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724FB1-203E-47D6-ABE8-EB521068C7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1CEFC5-EAA6-4010-A348-FCCFA890B4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841E6F-137C-4AC3-944E-9B66B44855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BDA282-B84D-48A5-82E3-23AFCD9018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440B6D-517A-4AC9-B0FC-69627AFEC9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A551BB-4C6E-45DF-9367-257C141F43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00678-73DF-49DE-80C8-020CFE6291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B32005-1BA0-43E1-862C-122BAE3ED47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21507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21508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9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10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13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21514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5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6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7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8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9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5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2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22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23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24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B6AB051-D3E0-4E11-AC63-B38BD9F634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B73EE-2877-47A7-88AB-3F95F03D89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3D970-548E-460D-8696-909DE34B52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E38B9-52B4-4B9F-8AE8-97FB8F211A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9D196-744D-47E7-BC2D-841236AF99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31B91-6407-47A0-94AE-029B98E931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2930B-C723-4B24-B004-CB35608BEB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A8ABB-0A3C-4311-9EAE-873ABBCAB5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DEB2B-8974-45EB-9B0F-D11C9E14A9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DB7ED-2482-4810-9D36-EC9E8742B6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4A57A-8C14-4AE7-AD36-3758B9AAF8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AD7AC-874F-4392-9481-9C254617FA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4579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4580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1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2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8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5C37D6-47E3-4F37-A13C-8DC9814FFA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D050C2-7EB4-4D73-9C22-F2AA7C1F21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A7D568-C8B7-4625-B5BA-001991B48F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022F88-0DE9-4BDE-8E4C-F9AD5E1F02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F46C8B-0851-4809-AD88-A9EDF7E5EA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78B888-AE9B-4325-80AC-1E414EAC66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A38D0A-63F2-4D6F-9A88-198BFC326F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BFA2C-E6C3-4FC4-A368-07845F59E9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CB73D1-DB34-474C-A5FF-6F201AD69A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E742B7-BF0E-4359-8C7E-B4E65028D9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D706A6-7B1A-46A0-BD4F-52DBE200A1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2FA9F5-9601-46FA-B6CF-9B3DDEB343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8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76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9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9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1252671-E908-4688-8261-5EF7F3C424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8BDF9-5108-4A27-90EC-F8D5858F53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4C4DD-F521-44F8-A757-23F5DB8CFC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EEC9A-1B81-4C7C-B98A-50A8CE675C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427E2-9C15-497D-87F0-BB8CADAF76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53D3C-A2C1-41CE-905E-6B86FE9E0C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19A0F-8DE1-4D5B-9D16-C90613480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4C09E-2E8D-4BB2-B7C1-06469DBA4F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D0515-7E22-4344-AF56-2104D6F07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EC14C-6873-4817-8CE4-3C4600D039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DF881-4C8D-4622-B86F-1205AA281A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4D98B-A318-48A9-8E2C-E0DC556C80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07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C8ACAD-32A9-46E2-9EB7-AC5EB58423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19D96-29BE-41EF-91EA-FEC11CA257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A608C-67EB-4D33-B248-81FC913E5A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D23C0-22D5-4E47-BA34-6B4A86D8D1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1FFA2-A7AB-43F7-90D4-BBF7ABFB6F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F4B38-C625-4CFA-905F-91EDDC5CEC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27995-1103-4875-92C9-172F8B8898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C6110-6F80-4D78-B7DE-E8FF641FAE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55905-F713-4F99-8E9E-D0DB874FF8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F2D7E-1422-46B9-8C44-B03EDF99E8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0CB60-27F4-4006-BE2E-DF074942BD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17887-60DD-465F-89D4-D1C045935A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3379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379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3379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80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3380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0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80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380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1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816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381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B11683-7018-4A1C-82CD-FA8663B6C1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818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EA17A-9A5F-44C5-96ED-ED53EA5BAE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A4B3B-396E-4DE6-AC93-519118740B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74197-CB22-48E7-ABC7-4AA00C9B5E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20F2F-F5DC-4837-B324-D01957044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64BB3-BCC7-4D70-AFF4-1C704DF2DC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412D7-336C-4532-870A-37BBA6F274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22D20-02D9-42A0-8D58-9D847B5B40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D8EF6-1F15-4592-852A-9C2479B202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05C31-8AF1-4E12-BDFD-090F420197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7B6F0-B817-4171-8CF3-D366C55CAC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F2B5A-D54C-4921-A929-9B5197DF9E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686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6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6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87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87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87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F0787F-72DF-4B5A-85AA-CE2640D1EE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88D93-660E-457C-9654-3D5CB2F5CD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F551F-2AA4-46C1-AB39-E830CB3F0B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2EF1E-ADA9-41AB-8F97-98784EB720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3F7E0-A3DE-4CF0-AC3F-2EE42B23B0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A263C-2E62-49CE-BE59-EDD7EAA30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2093E-0450-4144-9123-CCC3838E9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D44C8-3063-4BF9-A0FC-FE450D44BA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09E66-5C06-4264-A0FD-9CB9E6269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1D595-1085-4965-B771-76492C019D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B7065-37B9-4F05-A259-DCD00F5C46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DBAD8-6AF4-4DB1-9E71-BFAC086447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198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8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8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0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00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2010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2011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2012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B2FE63-0CDF-4FFD-A578-A460DBFE70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15189C-B6B4-48CA-B41D-F7399C6D16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D1008-21BA-43DD-92A5-C10C046FCE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85BE74-01A4-40C1-982C-693E9550CC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F9AF72-9D64-4DCD-B279-7D873BA063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4FCEAE-83DD-41E8-B419-E1B931996B9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73FB24-DC03-4CF4-8E15-11CCB622F66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85944B-BE34-4B31-BEA5-9F35E6FD7C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5F5104-D552-4EC3-B7CF-570197C985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C6D651-D005-4404-A2AD-6FFCAF8E49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F3509A-5274-4314-A651-B5C065BC2F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691F98-D512-4EC4-8829-2FF148345E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505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7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07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507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508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508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3705A50-177E-48E7-AF8E-23B70E2969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259F5-0A6D-4076-AD27-196646E477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AE72C-4BFC-41B2-9ABE-B7831C5F3F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0C451-2078-4356-8427-9CFA306A29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3A859-EB63-476C-947E-CBD4893651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5DCD-ABEB-4942-AE68-D2440B5C76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2BD14-C92F-4597-9997-71EE738E31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3E794-6FAA-4AC1-9BD1-77E1607056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21E7B-266F-443C-AB78-EA4BD8DAD0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C289B-160D-4D7F-9840-C176175B6D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5B570-2316-4DE4-992A-4F97BDF87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577E5-9BE0-42CB-8A60-6E5C48A80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103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04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10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10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1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411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1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1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1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1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1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412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12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4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4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en-US"/>
            </a:p>
          </p:txBody>
        </p:sp>
      </p:grpSp>
      <p:sp>
        <p:nvSpPr>
          <p:cNvPr id="415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15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15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5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5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145E769-3589-4177-A261-E1E50B17FD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D935FC-D473-4744-A969-2BE522CC605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837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83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3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048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485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048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4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9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4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4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07C31A7A-7B5D-4DD1-945B-951125EA647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3E8F73-A1BF-4231-B351-B4FA5289C37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3557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355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6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235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708D7D2-5BEC-443B-AC9C-DCDB2BC3F31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96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97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98573244-DA0A-49F4-9602-03159858B3F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277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2774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277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7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277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78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8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278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9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9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9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279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279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5F400A0-1D20-416C-994C-C26DC838FAB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4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122CB16-7CBD-43E5-85D6-8B47758D3D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585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5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096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8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8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8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098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03DAF0C-014B-43A8-9C32-3F8EFC1188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098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403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3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5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5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405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405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8F686848-3F53-45CB-871F-C6B2A18000C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 descr="Water droplets"/>
          <p:cNvSpPr>
            <a:spLocks noChangeArrowheads="1" noChangeShapeType="1" noTextEdit="1"/>
          </p:cNvSpPr>
          <p:nvPr/>
        </p:nvSpPr>
        <p:spPr bwMode="auto">
          <a:xfrm>
            <a:off x="2667000" y="3581400"/>
            <a:ext cx="3324225" cy="169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/>
              </a:rPr>
              <a:t>PRAYER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543800" cy="1431925"/>
          </a:xfrm>
        </p:spPr>
        <p:txBody>
          <a:bodyPr/>
          <a:lstStyle/>
          <a:p>
            <a:pPr algn="ctr"/>
            <a:r>
              <a:rPr lang="en-US" sz="4800">
                <a:solidFill>
                  <a:srgbClr val="27E94C"/>
                </a:solidFill>
                <a:latin typeface="Varun" pitchFamily="2" charset="0"/>
              </a:rPr>
              <a:t>ùheqÓv</a:t>
            </a:r>
          </a:p>
        </p:txBody>
      </p:sp>
    </p:spTree>
  </p:cSld>
  <p:clrMapOvr>
    <a:masterClrMapping/>
  </p:clrMapOvr>
  <p:transition spd="slow"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7E94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27E94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533400"/>
            <a:ext cx="7386638" cy="5867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u="sng">
                <a:latin typeface="Varun" pitchFamily="2" charset="0"/>
              </a:rPr>
              <a:t>mceOev ùheqÓv</a:t>
            </a:r>
            <a:endParaRPr lang="en-US" sz="2800" b="1">
              <a:latin typeface="Varun" pitchFamily="2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>
                <a:latin typeface="Varun" pitchFamily="2" charset="0"/>
              </a:rPr>
              <a:t>ssobsc Ssÿ D~ãgsë mceOevèfszÜ Zjg GhkjCceTCac. bfaoVócgúfëèx am¡ubgX aùoeucgúfëèx ìcãgX maÌucgúfëèx bfMVembgX vfjeMãgúfëèx ùhlõeMãgX DÀkejcgúfëèx ùhkeMbgX méehcgúfëèx maéeóbgX Âez bflãxTsö. Ze ssobsc, EMVmfh¥fTsh¥ëgÿlfavTeW EMVmfh¥fTgÿlfvgX cvm¢fneTsh¥ëgÿlfavTeW cvm¢fneTgÿlfvgX am¡ufTsh¥ëgÿlfavTeW am¡ufTgÿlfvgX SvfTx FëãeTCsc. Sséÿew skeëgTgaêeBeCx nYfTgÿlx. ìcfTgaêeBeCx Â~W ìcfTsh¥ëgÿlx. cjfTgaêeBeCx Â~W vflõprbflèfanTx pvfTgÿlx.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0">
                <a:latin typeface="Varun" pitchFamily="2" charset="0"/>
              </a:rPr>
              <a:t>“</a:t>
            </a:r>
            <a:r>
              <a:rPr lang="en-US">
                <a:latin typeface="Varun" pitchFamily="2" charset="0"/>
              </a:rPr>
              <a:t>ogqIë~äfw YãcfÄesl</a:t>
            </a:r>
            <a:r>
              <a:rPr lang="en-US" b="0">
                <a:latin typeface="Varun" pitchFamily="2" charset="0"/>
              </a:rPr>
              <a:t>”</a:t>
            </a:r>
          </a:p>
        </p:txBody>
      </p:sp>
      <p:pic>
        <p:nvPicPr>
          <p:cNvPr id="14342" name="Picture 6" descr="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76400"/>
            <a:ext cx="7924800" cy="4511675"/>
          </a:xfrm>
          <a:prstGeom prst="rect">
            <a:avLst/>
          </a:prstGeom>
          <a:noFill/>
        </p:spPr>
      </p:pic>
      <p:pic>
        <p:nvPicPr>
          <p:cNvPr id="14344" name="Picture 8" descr="Bird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962400"/>
            <a:ext cx="4343400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685800"/>
            <a:ext cx="7386638" cy="5410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b="1" u="sng">
              <a:latin typeface="Varun" pitchFamily="2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>
              <a:latin typeface="Varun" pitchFamily="2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latin typeface="Varun" pitchFamily="2" charset="0"/>
              </a:rPr>
              <a:t>“ssobbgX cvgóõvgX lîfngú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latin typeface="Varun" pitchFamily="2" charset="0"/>
              </a:rPr>
              <a:t>am¡umXYeóCceCx ùheqÓv.”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latin typeface="Varun" pitchFamily="2" charset="0"/>
              </a:rPr>
              <a:t>ùheqÓvãgsë Hn~W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latin typeface="Varun" pitchFamily="2" charset="0"/>
              </a:rPr>
              <a:t>maéeóX;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latin typeface="Varun" pitchFamily="2" charset="0"/>
              </a:rPr>
              <a:t>mceOevX;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latin typeface="Varun" pitchFamily="2" charset="0"/>
              </a:rPr>
              <a:t>am¡uX;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latin typeface="Varun" pitchFamily="2" charset="0"/>
              </a:rPr>
              <a:t>ambvcaveYebX;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latin typeface="Varun" pitchFamily="2" charset="0"/>
              </a:rPr>
              <a:t>mcqh¥C mÿíl;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latin typeface="Varun" pitchFamily="2" charset="0"/>
              </a:rPr>
              <a:t>caveYebèfw bjgÿ ceJÜX</a:t>
            </a:r>
          </a:p>
        </p:txBody>
      </p:sp>
    </p:spTree>
  </p:cSld>
  <p:clrMapOvr>
    <a:masterClrMapping/>
  </p:clrMapOvr>
  <p:transition spd="slow">
    <p:comb dir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8440" name="Picture 8" descr="thumb-praying_hand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arun" pitchFamily="2" charset="0"/>
              </a:rPr>
              <a:t>ùheqÓv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>
                <a:solidFill>
                  <a:srgbClr val="27E94C"/>
                </a:solidFill>
                <a:latin typeface="Varun" pitchFamily="2" charset="0"/>
              </a:rPr>
              <a:t>“ùhYelèfszÜ leaTengX</a:t>
            </a:r>
          </a:p>
          <a:p>
            <a:pPr algn="ctr">
              <a:buFont typeface="Wingdings" pitchFamily="2" charset="2"/>
              <a:buNone/>
            </a:pPr>
            <a:r>
              <a:rPr lang="en-US" b="1">
                <a:solidFill>
                  <a:srgbClr val="27E94C"/>
                </a:solidFill>
                <a:latin typeface="Varun" pitchFamily="2" charset="0"/>
              </a:rPr>
              <a:t>ùhaoeóèfszÜ htögceCx”  (ieÀfpf)</a:t>
            </a:r>
          </a:p>
          <a:p>
            <a:pPr algn="ctr">
              <a:buFont typeface="Wingdings" pitchFamily="2" charset="2"/>
              <a:buNone/>
            </a:pPr>
            <a:r>
              <a:rPr lang="en-US" b="1">
                <a:solidFill>
                  <a:srgbClr val="27E94C"/>
                </a:solidFill>
                <a:latin typeface="Varun" pitchFamily="2" charset="0"/>
              </a:rPr>
              <a:t>Dleãlx, prbflcejXYfTgÿlgX DbmevfTgÿlgX, prbflèfsn Zeaje vfcfóbgX ùheqÓvaãeëg ktsëãeãfjfTCX.</a:t>
            </a: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533400"/>
            <a:ext cx="7386638" cy="5562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>
                <a:latin typeface="Varun" pitchFamily="2" charset="0"/>
              </a:rPr>
              <a:t>Séfvx ùheqÓfTCX</a:t>
            </a:r>
            <a:endParaRPr lang="en-US" b="1" u="sng">
              <a:latin typeface="Varun" pitchFamily="2" charset="0"/>
            </a:endParaRPr>
          </a:p>
          <a:p>
            <a:pPr>
              <a:buFont typeface="Wingdings" pitchFamily="2" charset="2"/>
              <a:buNone/>
            </a:pPr>
            <a:endParaRPr lang="en-US">
              <a:latin typeface="Varun" pitchFamily="2" charset="0"/>
            </a:endParaRPr>
          </a:p>
          <a:p>
            <a:pPr>
              <a:buFont typeface="Wingdings" pitchFamily="2" charset="2"/>
              <a:buNone/>
            </a:pPr>
            <a:r>
              <a:rPr lang="en-US">
                <a:latin typeface="Varun" pitchFamily="2" charset="0"/>
              </a:rPr>
              <a:t>-	</a:t>
            </a:r>
            <a:r>
              <a:rPr lang="en-US" b="1">
                <a:latin typeface="Varun" pitchFamily="2" charset="0"/>
              </a:rPr>
              <a:t>prbfl ùhMxv~sä avjfëgbez</a:t>
            </a:r>
          </a:p>
          <a:p>
            <a:pPr>
              <a:buFont typeface="Wingdings" pitchFamily="2" charset="2"/>
              <a:buNone/>
            </a:pPr>
            <a:r>
              <a:rPr lang="en-US" b="1">
                <a:latin typeface="Varun" pitchFamily="2" charset="0"/>
              </a:rPr>
              <a:t>-	ssobemxlflVsè DXirkjfTez</a:t>
            </a:r>
          </a:p>
          <a:p>
            <a:pPr>
              <a:buFont typeface="Wingdings" pitchFamily="2" charset="2"/>
              <a:buNone/>
            </a:pPr>
            <a:r>
              <a:rPr lang="en-US" b="1">
                <a:latin typeface="Varun" pitchFamily="2" charset="0"/>
              </a:rPr>
              <a:t>-	DnmlãgX bfcgKlãgX FnâeleTgbez</a:t>
            </a:r>
          </a:p>
          <a:p>
            <a:pPr>
              <a:buFont typeface="Wingdings" pitchFamily="2" charset="2"/>
              <a:buNone/>
            </a:pPr>
            <a:r>
              <a:rPr lang="en-US" b="1">
                <a:latin typeface="Varun" pitchFamily="2" charset="0"/>
              </a:rPr>
              <a:t>-	EíõeÎfkceã EmVeoõl nYfTez</a:t>
            </a:r>
          </a:p>
          <a:p>
            <a:pPr>
              <a:buFont typeface="Wingdings" pitchFamily="2" charset="2"/>
              <a:buNone/>
            </a:pPr>
            <a:r>
              <a:rPr lang="en-US" b="1">
                <a:latin typeface="Varun" pitchFamily="2" charset="0"/>
              </a:rPr>
              <a:t>-	cvm¢fsv ynsh¥ëgègbez</a:t>
            </a:r>
          </a:p>
          <a:p>
            <a:pPr>
              <a:buFont typeface="Wingdings" pitchFamily="2" charset="2"/>
              <a:buNone/>
            </a:pPr>
            <a:r>
              <a:rPr lang="en-US" b="1">
                <a:latin typeface="Varun" pitchFamily="2" charset="0"/>
              </a:rPr>
              <a:t>-	abovkW nItkjfTgbez</a:t>
            </a:r>
          </a:p>
        </p:txBody>
      </p:sp>
    </p:spTree>
  </p:cSld>
  <p:clrMapOvr>
    <a:masterClrMapping/>
  </p:clrMapOvr>
  <p:transition spd="slow">
    <p:push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7696200" cy="5257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>
                <a:latin typeface="Varun" pitchFamily="2" charset="0"/>
              </a:rPr>
              <a:t>ùheqÓv 3 jrlfãfw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>
              <a:latin typeface="Varun" pitchFamily="2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>
                <a:latin typeface="Varun" pitchFamily="2" charset="0"/>
              </a:rPr>
              <a:t>1.	mVéX EbMõèfvgabçf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>
              <a:latin typeface="Varun" pitchFamily="2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>
                <a:latin typeface="Varun" pitchFamily="2" charset="0"/>
              </a:rPr>
              <a:t>2.	cJÜgúbqTgabçf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>
              <a:latin typeface="Varun" pitchFamily="2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>
                <a:latin typeface="Varun" pitchFamily="2" charset="0"/>
              </a:rPr>
              <a:t>3.	anekèfvgabçf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>
              <a:latin typeface="Varun" pitchFamily="2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>
              <a:latin typeface="Varun" pitchFamily="2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>
                <a:latin typeface="Varun" pitchFamily="2" charset="0"/>
              </a:rPr>
              <a:t>ùheqÓvãxTx Hn~W nYfTeè kejC~W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>
              <a:latin typeface="Varun" pitchFamily="2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>
                <a:latin typeface="Varun" pitchFamily="2" charset="0"/>
              </a:rPr>
              <a:t>DbfMVemX, DqÓcfnâeè ùheqÓv, mVeqÓhjceã ùheqÓv, cJÜgúbjgsë EbMõèfvgabçfãgú ùheqÓv, ogjeùiuaèeëgktëfãgú ùheqÓv, ùMíãfnâeslãgú ùheqÓv</a:t>
            </a:r>
          </a:p>
        </p:txBody>
      </p:sp>
    </p:spTree>
  </p:cSld>
  <p:clrMapOvr>
    <a:masterClrMapping/>
  </p:clrMapOvr>
  <p:transition spd="slow">
    <p:comb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3058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u="sng">
                <a:latin typeface="Varun" pitchFamily="2" charset="0"/>
              </a:rPr>
              <a:t>vcgTx ùheqÓfTez kBfãeèlfszÜ kejC~W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u="sng">
              <a:latin typeface="Varun" pitchFamily="2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>
                <a:latin typeface="Varun" pitchFamily="2" charset="0"/>
              </a:rPr>
              <a:t>	Dmtã, mVeqÓl, YãX, DbfMVemX, DhkqóleayeOX, ùMíãfnâeã</a:t>
            </a:r>
            <a:r>
              <a:rPr lang="en-US" sz="2800">
                <a:latin typeface="Varun" pitchFamily="2" charset="0"/>
              </a:rPr>
              <a:t>¤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u="sng"/>
              <a:t>Action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A	-	Attention</a:t>
            </a:r>
            <a:r>
              <a:rPr lang="en-US" sz="2800">
                <a:latin typeface="Varun" pitchFamily="2" charset="0"/>
              </a:rPr>
              <a:t>	-	</a:t>
            </a:r>
            <a:r>
              <a:rPr lang="en-US" sz="2800" b="1">
                <a:latin typeface="Varun" pitchFamily="2" charset="0"/>
              </a:rPr>
              <a:t>ùMí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C	-	Concern</a:t>
            </a:r>
            <a:r>
              <a:rPr lang="en-US" sz="2800">
                <a:latin typeface="Varun" pitchFamily="2" charset="0"/>
              </a:rPr>
              <a:t>	</a:t>
            </a:r>
            <a:r>
              <a:rPr lang="en-US" sz="2800" b="1">
                <a:latin typeface="Varun" pitchFamily="2" charset="0"/>
              </a:rPr>
              <a:t>-	lewh¥jõX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T	-	Testing</a:t>
            </a:r>
            <a:r>
              <a:rPr lang="en-US" sz="2800" b="1">
                <a:latin typeface="Varun" pitchFamily="2" charset="0"/>
              </a:rPr>
              <a:t>	-	hjfaMeOv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I	-	Impression</a:t>
            </a:r>
            <a:r>
              <a:rPr lang="en-US" sz="2800" b="1">
                <a:latin typeface="Varun" pitchFamily="2" charset="0"/>
              </a:rPr>
              <a:t>	-	clfh¥x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O	-	Owning</a:t>
            </a:r>
            <a:r>
              <a:rPr lang="en-US" sz="2800" b="1">
                <a:latin typeface="Varun" pitchFamily="2" charset="0"/>
              </a:rPr>
              <a:t>		mVéceTw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N	-	Nearness</a:t>
            </a:r>
            <a:r>
              <a:rPr lang="en-US" sz="2800">
                <a:latin typeface="Varun" pitchFamily="2" charset="0"/>
              </a:rPr>
              <a:t>	-</a:t>
            </a:r>
            <a:r>
              <a:rPr lang="en-US" sz="2800" b="1">
                <a:latin typeface="Varun" pitchFamily="2" charset="0"/>
              </a:rPr>
              <a:t>	mecrhõX</a:t>
            </a:r>
          </a:p>
        </p:txBody>
      </p:sp>
    </p:spTree>
  </p:cSld>
  <p:clrMapOvr>
    <a:masterClrMapping/>
  </p:clrMapOvr>
  <p:transition spd="slow">
    <p:split orient="vert" dir="in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40324_BoyPraying_Pg18_W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0650" y="3581400"/>
            <a:ext cx="2673350" cy="3276600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u="sng">
                <a:solidFill>
                  <a:srgbClr val="27E94C"/>
                </a:solidFill>
                <a:latin typeface="Varun" pitchFamily="2" charset="0"/>
              </a:rPr>
              <a:t>ùheqÓv </a:t>
            </a:r>
          </a:p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27E94C"/>
                </a:solidFill>
                <a:latin typeface="Varun" pitchFamily="2" charset="0"/>
              </a:rPr>
              <a:t>“ssobbgX cvgóõvgX lîfngú am¡umXYeóCceCx ùheqÓv”. </a:t>
            </a:r>
            <a:endParaRPr lang="en-US" b="1" u="sng">
              <a:solidFill>
                <a:srgbClr val="27E94C"/>
              </a:solidFill>
              <a:latin typeface="Varun" pitchFamily="2" charset="0"/>
            </a:endParaRPr>
          </a:p>
          <a:p>
            <a:pPr>
              <a:buFont typeface="Wingdings" pitchFamily="2" charset="2"/>
              <a:buNone/>
            </a:pPr>
            <a:r>
              <a:rPr lang="en-US" b="1" u="sng">
                <a:solidFill>
                  <a:srgbClr val="27E94C"/>
                </a:solidFill>
                <a:latin typeface="Varun" pitchFamily="2" charset="0"/>
              </a:rPr>
              <a:t>ùheqÓvãgsë Hn~W </a:t>
            </a:r>
            <a:endParaRPr lang="en-US" b="1">
              <a:solidFill>
                <a:srgbClr val="27E94C"/>
              </a:solidFill>
              <a:latin typeface="Varun" pitchFamily="2" charset="0"/>
            </a:endParaRPr>
          </a:p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27E94C"/>
                </a:solidFill>
                <a:latin typeface="Varun" pitchFamily="2" charset="0"/>
              </a:rPr>
              <a:t>maéeóX, mceOevX, am¡uX, ambvcaveYebX, mcqh¥C mÿíl, caveYebèfw bjgÿceJÜX.</a:t>
            </a:r>
          </a:p>
        </p:txBody>
      </p:sp>
    </p:spTree>
  </p:cSld>
  <p:clrMapOvr>
    <a:masterClrMapping/>
  </p:clrMapOvr>
  <p:transition spd="slow">
    <p:pull dir="r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762000"/>
            <a:ext cx="7386638" cy="5410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u="sng">
                <a:latin typeface="Varun" pitchFamily="2" charset="0"/>
              </a:rPr>
              <a:t>ùheqÓvãgsë lëm¢~W</a:t>
            </a:r>
          </a:p>
          <a:p>
            <a:pPr>
              <a:buFont typeface="Wingdings" pitchFamily="2" charset="2"/>
              <a:buNone/>
            </a:pPr>
            <a:endParaRPr lang="en-US" b="1" u="sng">
              <a:latin typeface="Varun" pitchFamily="2" charset="0"/>
            </a:endParaRPr>
          </a:p>
          <a:p>
            <a:pPr>
              <a:buFont typeface="Wingdings" pitchFamily="2" charset="2"/>
              <a:buNone/>
            </a:pPr>
            <a:r>
              <a:rPr lang="en-US">
                <a:latin typeface="Varun" pitchFamily="2" charset="0"/>
              </a:rPr>
              <a:t>	Dmtã, khëY©f, OvaceuX, DuRejX, GlxTQæ, Ekgnl, apenflfjTx, ZJÜfsTeëgTw, GJTX, YãX, akehX, Dhkqól</a:t>
            </a: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838200" y="690563"/>
            <a:ext cx="3810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>
                <a:effectLst>
                  <a:outerShdw blurRad="38100" dist="38100" dir="2700000" algn="tl">
                    <a:srgbClr val="000000"/>
                  </a:outerShdw>
                </a:effectLst>
                <a:latin typeface="Varun" pitchFamily="2" charset="0"/>
              </a:rPr>
              <a:t>mceOev otlz</a:t>
            </a:r>
          </a:p>
          <a:p>
            <a:endParaRPr lang="en-US" b="1" u="sng">
              <a:effectLst>
                <a:outerShdw blurRad="38100" dist="38100" dir="2700000" algn="tl">
                  <a:srgbClr val="000000"/>
                </a:outerShdw>
              </a:effectLst>
              <a:latin typeface="Varun" pitchFamily="2" charset="0"/>
            </a:endParaRPr>
          </a:p>
        </p:txBody>
      </p:sp>
      <p:pic>
        <p:nvPicPr>
          <p:cNvPr id="47109" name="Picture 5" descr="St-Francis-birds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609600"/>
            <a:ext cx="3960813" cy="556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ayer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Prayer</Template>
  <TotalTime>0</TotalTime>
  <Words>141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Arial</vt:lpstr>
      <vt:lpstr>Tahoma</vt:lpstr>
      <vt:lpstr>Times New Roman</vt:lpstr>
      <vt:lpstr>Wingdings</vt:lpstr>
      <vt:lpstr>Garamond</vt:lpstr>
      <vt:lpstr>Arial Black</vt:lpstr>
      <vt:lpstr>Varun</vt:lpstr>
      <vt:lpstr>Prayer</vt:lpstr>
      <vt:lpstr>Shimmer</vt:lpstr>
      <vt:lpstr>Stream</vt:lpstr>
      <vt:lpstr>Beam</vt:lpstr>
      <vt:lpstr>Orbit</vt:lpstr>
      <vt:lpstr>Mountain Top</vt:lpstr>
      <vt:lpstr>Glass Layers</vt:lpstr>
      <vt:lpstr>Curtain Call</vt:lpstr>
      <vt:lpstr>Maple</vt:lpstr>
      <vt:lpstr>1_Stream</vt:lpstr>
      <vt:lpstr>ùheqÓv</vt:lpstr>
      <vt:lpstr>Slide 2</vt:lpstr>
      <vt:lpstr>ùheqÓv</vt:lpstr>
      <vt:lpstr>Slide 4</vt:lpstr>
      <vt:lpstr>Slide 5</vt:lpstr>
      <vt:lpstr>Slide 6</vt:lpstr>
      <vt:lpstr>Slide 7</vt:lpstr>
      <vt:lpstr>Slide 8</vt:lpstr>
      <vt:lpstr>Slide 9</vt:lpstr>
      <vt:lpstr>Slide 10</vt:lpstr>
      <vt:lpstr>“ogqIë~äfw YãcfÄesl”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ùheqÓv</dc:title>
  <dc:creator>LENOVO</dc:creator>
  <cp:lastModifiedBy>LENOVO</cp:lastModifiedBy>
  <cp:revision>1</cp:revision>
  <dcterms:created xsi:type="dcterms:W3CDTF">2007-10-05T11:04:18Z</dcterms:created>
  <dcterms:modified xsi:type="dcterms:W3CDTF">2007-10-05T11:05:05Z</dcterms:modified>
</cp:coreProperties>
</file>