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3ae9ca8e35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3ae9ca8e35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3ae9ca8e35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3ae9ca8e3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778600" y="148200"/>
            <a:ext cx="3097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A</a:t>
            </a:r>
            <a:r>
              <a:rPr b="1" lang="en" sz="2000"/>
              <a:t>pp wireframe proposal</a:t>
            </a:r>
            <a:endParaRPr b="1" sz="200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3452" y="780209"/>
            <a:ext cx="1857172" cy="3583103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33375" y="780188"/>
            <a:ext cx="1857172" cy="3583103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10258" y="780235"/>
            <a:ext cx="1857172" cy="3583054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1690913" y="4428950"/>
            <a:ext cx="114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Login page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3838804" y="4428950"/>
            <a:ext cx="146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Register </a:t>
            </a:r>
            <a:r>
              <a:rPr lang="en"/>
              <a:t>page</a:t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6388413" y="4428950"/>
            <a:ext cx="114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Verify email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8900" y="326300"/>
            <a:ext cx="2049085" cy="3854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79585" y="326300"/>
            <a:ext cx="2049085" cy="3854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56015" y="326300"/>
            <a:ext cx="2049085" cy="38548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 txBox="1"/>
          <p:nvPr/>
        </p:nvSpPr>
        <p:spPr>
          <a:xfrm>
            <a:off x="1703238" y="4279475"/>
            <a:ext cx="920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Lessons</a:t>
            </a:r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4143925" y="4279475"/>
            <a:ext cx="126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Online users</a:t>
            </a:r>
            <a:endParaRPr/>
          </a:p>
        </p:txBody>
      </p:sp>
      <p:sp>
        <p:nvSpPr>
          <p:cNvPr id="70" name="Google Shape;70;p14"/>
          <p:cNvSpPr txBox="1"/>
          <p:nvPr/>
        </p:nvSpPr>
        <p:spPr>
          <a:xfrm>
            <a:off x="6520350" y="4279475"/>
            <a:ext cx="920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Account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77525" y="178000"/>
            <a:ext cx="2188950" cy="4423426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5"/>
          <p:cNvSpPr txBox="1"/>
          <p:nvPr/>
        </p:nvSpPr>
        <p:spPr>
          <a:xfrm>
            <a:off x="3344550" y="4590900"/>
            <a:ext cx="2454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Live speaking with subtitle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