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3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978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79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6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65238"/>
            <a:ext cx="7391400" cy="5516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Pedagogy  and  Andragogy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Facilitator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Why should I sit here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Connect to past experience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simple points of views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Training methods and Aids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realistic situation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Use </a:t>
            </a:r>
            <a:r>
              <a:rPr lang="en-US" sz="3600" b="1" i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10</a:t>
            </a:r>
            <a:r>
              <a:rPr lang="en-US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Presentation laws </a:t>
            </a:r>
          </a:p>
          <a:p>
            <a:pPr marL="0" indent="0">
              <a:buNone/>
            </a:pPr>
            <a:endParaRPr lang="en-US" sz="2000" b="1" i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20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 descr="adult-learning-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27038"/>
            <a:ext cx="6400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2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Factors affect the speed at which people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6591985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Psychological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Environmental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Emotional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Sociological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Physical</a:t>
            </a:r>
          </a:p>
          <a:p>
            <a:pPr marL="0" indent="0">
              <a:buNone/>
            </a:pPr>
            <a:r>
              <a:rPr lang="en-US" sz="3600" b="1">
                <a:solidFill>
                  <a:srgbClr val="FF0000"/>
                </a:solidFill>
                <a:latin typeface="Baskerville Old Face" panose="02020602080505020303" pitchFamily="18" charset="0"/>
              </a:rPr>
              <a:t>Age</a:t>
            </a:r>
            <a:endParaRPr lang="en-US" sz="36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Cognitive Overload</a:t>
            </a:r>
            <a:endParaRPr 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lear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19200"/>
            <a:ext cx="3657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21615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959</TotalTime>
  <Words>68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Aharoni</vt:lpstr>
      <vt:lpstr>Arial</vt:lpstr>
      <vt:lpstr>Arial Black</vt:lpstr>
      <vt:lpstr>Baskerville Old Face</vt:lpstr>
      <vt:lpstr>Broadway</vt:lpstr>
      <vt:lpstr>Calibri</vt:lpstr>
      <vt:lpstr>Century Gothic</vt:lpstr>
      <vt:lpstr>Wingdings 3</vt:lpstr>
      <vt:lpstr>Wisp</vt:lpstr>
      <vt:lpstr>PowerPoint Presentation</vt:lpstr>
      <vt:lpstr>Factors affect the speed at which people learn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61</cp:revision>
  <dcterms:created xsi:type="dcterms:W3CDTF">2018-01-25T01:14:33Z</dcterms:created>
  <dcterms:modified xsi:type="dcterms:W3CDTF">2020-09-17T11:26:21Z</dcterms:modified>
</cp:coreProperties>
</file>