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2" r:id="rId2"/>
    <p:sldId id="274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F1DBD"/>
    <a:srgbClr val="DAA600"/>
    <a:srgbClr val="E2A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77957" autoAdjust="0"/>
  </p:normalViewPr>
  <p:slideViewPr>
    <p:cSldViewPr>
      <p:cViewPr varScale="1">
        <p:scale>
          <a:sx n="73" d="100"/>
          <a:sy n="73" d="100"/>
        </p:scale>
        <p:origin x="16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3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71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3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6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1978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8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0796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34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55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1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1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7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6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3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4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5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6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2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65238"/>
            <a:ext cx="7391400" cy="5516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Pedagogy  and  Andragogy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Facilitator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Why should I sit here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Connect to past experience 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Use simple points of views 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Use Training methods and Aids 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Use realistic situation 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Use </a:t>
            </a:r>
            <a:r>
              <a:rPr lang="en-US" sz="3600" b="1" i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10</a:t>
            </a:r>
            <a:r>
              <a:rPr lang="en-US" sz="3600" b="1" i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 Presentation laws </a:t>
            </a:r>
          </a:p>
          <a:p>
            <a:pPr marL="0" indent="0">
              <a:buNone/>
            </a:pPr>
            <a:endParaRPr lang="en-US" sz="2000" b="1" i="1" dirty="0">
              <a:solidFill>
                <a:srgbClr val="C00000"/>
              </a:solidFill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US" sz="2000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 descr="adult-learning-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427038"/>
            <a:ext cx="6400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2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Factors affect the speed at which people learn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6591985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Psychological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Environmental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Emotional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Sociological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Physical</a:t>
            </a:r>
          </a:p>
          <a:p>
            <a:pPr marL="0" indent="0">
              <a:buNone/>
            </a:pPr>
            <a:r>
              <a:rPr lang="en-US" sz="3600" b="1">
                <a:solidFill>
                  <a:srgbClr val="FF0000"/>
                </a:solidFill>
                <a:latin typeface="Baskerville Old Face" panose="02020602080505020303" pitchFamily="18" charset="0"/>
              </a:rPr>
              <a:t>Age</a:t>
            </a:r>
            <a:endParaRPr lang="en-US" sz="3600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Cognitive Overload</a:t>
            </a:r>
            <a:endParaRPr lang="en-US" sz="36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lear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219200"/>
            <a:ext cx="36576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20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521615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959</TotalTime>
  <Words>68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Aharoni</vt:lpstr>
      <vt:lpstr>Arial</vt:lpstr>
      <vt:lpstr>Arial Black</vt:lpstr>
      <vt:lpstr>Baskerville Old Face</vt:lpstr>
      <vt:lpstr>Broadway</vt:lpstr>
      <vt:lpstr>Calibri</vt:lpstr>
      <vt:lpstr>Century Gothic</vt:lpstr>
      <vt:lpstr>Wingdings 3</vt:lpstr>
      <vt:lpstr>Wisp</vt:lpstr>
      <vt:lpstr>PowerPoint Presentation</vt:lpstr>
      <vt:lpstr>Factors affect the speed at which people learn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PREETHI</cp:lastModifiedBy>
  <cp:revision>61</cp:revision>
  <dcterms:created xsi:type="dcterms:W3CDTF">2018-01-25T01:14:33Z</dcterms:created>
  <dcterms:modified xsi:type="dcterms:W3CDTF">2020-09-17T11:26:21Z</dcterms:modified>
</cp:coreProperties>
</file>