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436E65"/>
    <a:srgbClr val="0000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0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28950" y="8710613"/>
            <a:ext cx="8001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/>
              <a:t>Page </a:t>
            </a:r>
            <a:fld id="{948E3599-D89B-4895-AAD4-D2B5391317F3}" type="slidenum">
              <a:rPr lang="en-US" sz="1200" b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28950" y="8710613"/>
            <a:ext cx="80010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</a:pPr>
            <a:r>
              <a:rPr lang="en-US" sz="1200" b="0"/>
              <a:t>Page </a:t>
            </a:r>
            <a:fld id="{600247F4-8C2F-4EC1-8041-36B445AC9466}" type="slidenum">
              <a:rPr lang="en-US" sz="1200" b="0"/>
              <a:pPr algn="ctr" defTabSz="868363">
                <a:lnSpc>
                  <a:spcPct val="90000"/>
                </a:lnSpc>
              </a:pPr>
              <a:t>‹#›</a:t>
            </a:fld>
            <a:endParaRPr lang="en-US" sz="1200" b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1/6/2008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v30044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48200" y="1600200"/>
            <a:ext cx="3977640" cy="3810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desire to succeed means nothing without the will to prepare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/>
          <a:effectLst>
            <a:outerShdw dist="107763" dir="8100000" algn="ctr" rotWithShape="0">
              <a:srgbClr val="000000"/>
            </a:outerShdw>
          </a:effectLst>
        </p:spPr>
        <p:txBody>
          <a:bodyPr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304800"/>
            <a:ext cx="7406640" cy="917682"/>
          </a:xfrm>
          <a:prstGeom prst="rect">
            <a:avLst/>
          </a:prstGeom>
          <a:noFill/>
          <a:ln/>
          <a:effectLst>
            <a:outerShdw dist="107763" dir="8100000" algn="ctr" rotWithShape="0">
              <a:srgbClr val="000000"/>
            </a:outerShdw>
          </a:effectLst>
        </p:spPr>
        <p:txBody>
          <a:bodyPr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" pitchFamily="18" charset="0"/>
                <a:ea typeface="+mj-ea"/>
                <a:cs typeface="+mj-cs"/>
              </a:rPr>
              <a:t>Thoughts</a:t>
            </a:r>
            <a:r>
              <a:rPr kumimoji="0" lang="en-US" sz="4800" b="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" pitchFamily="18" charset="0"/>
                <a:ea typeface="+mj-ea"/>
                <a:cs typeface="+mj-cs"/>
              </a:rPr>
              <a:t> of the day</a:t>
            </a:r>
            <a:endParaRPr kumimoji="0" lang="en-US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23913" y="581025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5400" dirty="0">
                <a:ln/>
                <a:solidFill>
                  <a:schemeClr val="accent3"/>
                </a:solidFill>
                <a:latin typeface="Saratoga" charset="0"/>
              </a:rPr>
              <a:t>Thought for the Day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343400"/>
            <a:ext cx="9144000" cy="1567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 You can’t direct 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the wind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, but you can 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adjust 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your sails .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ratoga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2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47800" y="228600"/>
            <a:ext cx="6299801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038600"/>
            <a:ext cx="9143999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 If you don’t 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care where 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you are going, 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any </a:t>
            </a:r>
            <a:r>
              <a:rPr lang="en-US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road </a:t>
            </a:r>
            <a:r>
              <a:rPr lang="en-US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will  get you there!</a:t>
            </a:r>
            <a:endParaRPr lang="en-US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ratoga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28700" y="581025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267200"/>
            <a:ext cx="9143999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dirty="0">
                <a:ln/>
                <a:solidFill>
                  <a:schemeClr val="accent3"/>
                </a:solidFill>
                <a:latin typeface="Saratoga" charset="0"/>
              </a:rPr>
              <a:t> The future is </a:t>
            </a:r>
            <a:r>
              <a:rPr lang="en-US" sz="4000" dirty="0" smtClean="0">
                <a:ln/>
                <a:solidFill>
                  <a:schemeClr val="accent3"/>
                </a:solidFill>
                <a:latin typeface="Saratoga" charset="0"/>
              </a:rPr>
              <a:t>purchased </a:t>
            </a:r>
            <a:r>
              <a:rPr lang="en-US" sz="4000" dirty="0">
                <a:ln/>
                <a:solidFill>
                  <a:schemeClr val="accent3"/>
                </a:solidFill>
                <a:latin typeface="Saratoga" charset="0"/>
              </a:rPr>
              <a:t>by</a:t>
            </a:r>
          </a:p>
          <a:p>
            <a:pPr algn="ctr"/>
            <a:r>
              <a:rPr lang="en-US" sz="4000" dirty="0">
                <a:ln/>
                <a:solidFill>
                  <a:schemeClr val="accent3"/>
                </a:solidFill>
                <a:latin typeface="Saratoga" charset="0"/>
              </a:rPr>
              <a:t>        the present !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3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43000" y="457200"/>
            <a:ext cx="6883294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Thought for the 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Day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aratoga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962400"/>
            <a:ext cx="89154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4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aratoga" charset="0"/>
              </a:rPr>
              <a:t>People don’t fail,</a:t>
            </a:r>
          </a:p>
          <a:p>
            <a:pPr algn="ctr"/>
            <a:r>
              <a:rPr lang="en-US" sz="44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aratoga" charset="0"/>
              </a:rPr>
              <a:t>      they give up !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v30011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toga" charset="0"/>
              </a:rPr>
              <a:t> Failure is the path of</a:t>
            </a:r>
          </a:p>
          <a:p>
            <a:pPr algn="ctr"/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toga" charset="0"/>
              </a:rPr>
              <a:t>  least persistence !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aratoga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609600"/>
            <a:ext cx="7406640" cy="917682"/>
          </a:xfrm>
          <a:prstGeom prst="rect">
            <a:avLst/>
          </a:prstGeom>
          <a:noFill/>
          <a:ln/>
          <a:effectLst>
            <a:outerShdw dist="107763" dir="8100000" algn="ctr" rotWithShape="0">
              <a:srgbClr val="000000"/>
            </a:outerShdw>
          </a:effectLst>
        </p:spPr>
        <p:txBody>
          <a:bodyPr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" pitchFamily="18" charset="0"/>
                <a:ea typeface="+mj-ea"/>
                <a:cs typeface="+mj-cs"/>
              </a:rPr>
              <a:t>Thoughts</a:t>
            </a:r>
            <a:r>
              <a:rPr kumimoji="0" lang="en-US" sz="4800" b="0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" pitchFamily="18" charset="0"/>
                <a:ea typeface="+mj-ea"/>
                <a:cs typeface="+mj-cs"/>
              </a:rPr>
              <a:t> of the day</a:t>
            </a:r>
            <a:endParaRPr kumimoji="0" lang="en-US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43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19200" y="228600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4953000"/>
            <a:ext cx="89154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 Success is more </a:t>
            </a:r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attitude</a:t>
            </a:r>
            <a:endParaRPr lang="en-US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ratoga" charset="0"/>
            </a:endParaRPr>
          </a:p>
          <a:p>
            <a:pPr algn="ctr"/>
            <a:r>
              <a:rPr lang="en-US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   </a:t>
            </a:r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than </a:t>
            </a:r>
            <a:r>
              <a:rPr lang="en-US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aptitude !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53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19200" y="533400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4572000"/>
            <a:ext cx="8305800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Once you start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believing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there’s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nothing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you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can’t 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do.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ratoga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61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23913" y="581025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876800"/>
            <a:ext cx="9144000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dirty="0">
                <a:ln/>
                <a:solidFill>
                  <a:schemeClr val="accent3"/>
                </a:solidFill>
                <a:latin typeface="Saratoga" charset="0"/>
              </a:rPr>
              <a:t> Chance favors </a:t>
            </a:r>
            <a:r>
              <a:rPr lang="en-US" sz="4000" dirty="0" smtClean="0">
                <a:ln/>
                <a:solidFill>
                  <a:schemeClr val="accent3"/>
                </a:solidFill>
                <a:latin typeface="Saratoga" charset="0"/>
              </a:rPr>
              <a:t>the prepared </a:t>
            </a:r>
            <a:r>
              <a:rPr lang="en-US" sz="4000" dirty="0">
                <a:ln/>
                <a:solidFill>
                  <a:schemeClr val="accent3"/>
                </a:solidFill>
                <a:latin typeface="Saratoga" charset="0"/>
              </a:rPr>
              <a:t>mind</a:t>
            </a:r>
            <a:r>
              <a:rPr lang="en-US" sz="4000" dirty="0" smtClean="0">
                <a:ln/>
                <a:solidFill>
                  <a:schemeClr val="accent3"/>
                </a:solidFill>
                <a:latin typeface="Saratoga" charset="0"/>
              </a:rPr>
              <a:t>.</a:t>
            </a:r>
            <a:endParaRPr lang="en-US" sz="4000" dirty="0">
              <a:ln/>
              <a:solidFill>
                <a:schemeClr val="accent3"/>
              </a:solidFill>
              <a:latin typeface="Saratoga" charset="0"/>
            </a:endParaRPr>
          </a:p>
          <a:p>
            <a:r>
              <a:rPr lang="en-US" sz="4000" dirty="0">
                <a:ln/>
                <a:solidFill>
                  <a:schemeClr val="accent3"/>
                </a:solidFill>
                <a:latin typeface="Saratoga" charset="0"/>
              </a:rPr>
              <a:t>           </a:t>
            </a:r>
            <a:r>
              <a:rPr lang="en-US" sz="4000" dirty="0" smtClean="0">
                <a:ln/>
                <a:solidFill>
                  <a:schemeClr val="accent3"/>
                </a:solidFill>
                <a:latin typeface="Saratoga" charset="0"/>
              </a:rPr>
              <a:t>                          Louis </a:t>
            </a:r>
            <a:r>
              <a:rPr lang="en-US" sz="4000" dirty="0">
                <a:ln/>
                <a:solidFill>
                  <a:schemeClr val="accent3"/>
                </a:solidFill>
                <a:latin typeface="Saratoga" charset="0"/>
              </a:rPr>
              <a:t>Pasteur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70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23913" y="581025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4648200"/>
            <a:ext cx="9144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dirty="0">
                <a:ln/>
                <a:solidFill>
                  <a:schemeClr val="accent3"/>
                </a:solidFill>
                <a:latin typeface="Saratoga" charset="0"/>
              </a:rPr>
              <a:t> The important thing </a:t>
            </a:r>
            <a:r>
              <a:rPr lang="en-US" sz="3600" dirty="0" smtClean="0">
                <a:ln/>
                <a:solidFill>
                  <a:schemeClr val="accent3"/>
                </a:solidFill>
                <a:latin typeface="Saratoga" charset="0"/>
              </a:rPr>
              <a:t>is not </a:t>
            </a:r>
            <a:r>
              <a:rPr lang="en-US" sz="3600" dirty="0">
                <a:ln/>
                <a:solidFill>
                  <a:schemeClr val="accent3"/>
                </a:solidFill>
                <a:latin typeface="Saratoga" charset="0"/>
              </a:rPr>
              <a:t>to stop </a:t>
            </a:r>
            <a:r>
              <a:rPr lang="en-US" sz="3600" dirty="0" smtClean="0">
                <a:ln/>
                <a:solidFill>
                  <a:schemeClr val="accent3"/>
                </a:solidFill>
                <a:latin typeface="Saratoga" charset="0"/>
              </a:rPr>
              <a:t>     questioning.</a:t>
            </a:r>
            <a:endParaRPr lang="en-US" sz="3600" dirty="0">
              <a:ln/>
              <a:solidFill>
                <a:schemeClr val="accent3"/>
              </a:solidFill>
              <a:latin typeface="Saratoga" charset="0"/>
            </a:endParaRPr>
          </a:p>
          <a:p>
            <a:pPr algn="ctr"/>
            <a:r>
              <a:rPr lang="en-US" sz="3600" dirty="0">
                <a:ln/>
                <a:solidFill>
                  <a:schemeClr val="accent3"/>
                </a:solidFill>
                <a:latin typeface="Saratoga" charset="0"/>
              </a:rPr>
              <a:t>              </a:t>
            </a:r>
            <a:r>
              <a:rPr lang="en-US" sz="3600" dirty="0" smtClean="0">
                <a:ln/>
                <a:solidFill>
                  <a:schemeClr val="accent3"/>
                </a:solidFill>
                <a:latin typeface="Saratoga" charset="0"/>
              </a:rPr>
              <a:t>                              Albert </a:t>
            </a:r>
            <a:r>
              <a:rPr lang="en-US" sz="3600" dirty="0">
                <a:ln/>
                <a:solidFill>
                  <a:schemeClr val="accent3"/>
                </a:solidFill>
                <a:latin typeface="Saratoga" charset="0"/>
              </a:rPr>
              <a:t>Einstein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57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95400" y="152400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495800"/>
            <a:ext cx="8382000" cy="21210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dirty="0">
                <a:ln/>
                <a:solidFill>
                  <a:schemeClr val="accent3"/>
                </a:solidFill>
                <a:latin typeface="Saratoga" charset="0"/>
              </a:rPr>
              <a:t>Imagination </a:t>
            </a:r>
            <a:r>
              <a:rPr lang="en-US" sz="4400" dirty="0" smtClean="0">
                <a:ln/>
                <a:solidFill>
                  <a:schemeClr val="accent3"/>
                </a:solidFill>
                <a:latin typeface="Saratoga" charset="0"/>
              </a:rPr>
              <a:t>is more </a:t>
            </a:r>
            <a:r>
              <a:rPr lang="en-US" sz="4400" dirty="0">
                <a:ln/>
                <a:solidFill>
                  <a:schemeClr val="accent3"/>
                </a:solidFill>
                <a:latin typeface="Saratoga" charset="0"/>
              </a:rPr>
              <a:t>important</a:t>
            </a:r>
          </a:p>
          <a:p>
            <a:r>
              <a:rPr lang="en-US" sz="4400" dirty="0">
                <a:ln/>
                <a:solidFill>
                  <a:schemeClr val="accent3"/>
                </a:solidFill>
                <a:latin typeface="Saratoga" charset="0"/>
              </a:rPr>
              <a:t>         than knowledge</a:t>
            </a:r>
          </a:p>
          <a:p>
            <a:r>
              <a:rPr lang="en-US" sz="4400" dirty="0">
                <a:ln/>
                <a:solidFill>
                  <a:schemeClr val="accent3"/>
                </a:solidFill>
                <a:latin typeface="Saratoga" charset="0"/>
              </a:rPr>
              <a:t>               </a:t>
            </a:r>
            <a:r>
              <a:rPr lang="en-US" sz="4400" dirty="0" smtClean="0">
                <a:ln/>
                <a:solidFill>
                  <a:schemeClr val="accent3"/>
                </a:solidFill>
                <a:latin typeface="Saratoga" charset="0"/>
              </a:rPr>
              <a:t>            </a:t>
            </a:r>
            <a:r>
              <a:rPr lang="en-US" sz="4400" dirty="0">
                <a:ln/>
                <a:solidFill>
                  <a:schemeClr val="accent3"/>
                </a:solidFill>
                <a:latin typeface="Saratoga" charset="0"/>
              </a:rPr>
              <a:t>Albert Einstein</a:t>
            </a:r>
            <a:endParaRPr lang="en-US" sz="5400" dirty="0">
              <a:ln/>
              <a:solidFill>
                <a:schemeClr val="accent3"/>
              </a:solidFill>
              <a:latin typeface="Saratoga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72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95400" y="228600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483100"/>
            <a:ext cx="9144000" cy="237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0487" tIns="44450" rIns="90487" bIns="4445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dirty="0">
                <a:ln/>
                <a:solidFill>
                  <a:schemeClr val="accent3"/>
                </a:solidFill>
                <a:latin typeface="Saratoga" charset="0"/>
              </a:rPr>
              <a:t>No one knows less </a:t>
            </a:r>
            <a:r>
              <a:rPr lang="en-US" sz="4800" dirty="0" smtClean="0">
                <a:ln/>
                <a:solidFill>
                  <a:schemeClr val="accent3"/>
                </a:solidFill>
                <a:latin typeface="Saratoga" charset="0"/>
              </a:rPr>
              <a:t>than </a:t>
            </a:r>
            <a:r>
              <a:rPr lang="en-US" sz="4800" dirty="0">
                <a:ln/>
                <a:solidFill>
                  <a:schemeClr val="accent3"/>
                </a:solidFill>
                <a:latin typeface="Saratoga" charset="0"/>
              </a:rPr>
              <a:t>the one who </a:t>
            </a:r>
          </a:p>
          <a:p>
            <a:pPr algn="ctr"/>
            <a:r>
              <a:rPr lang="en-US" sz="4800" dirty="0">
                <a:ln/>
                <a:solidFill>
                  <a:schemeClr val="accent3"/>
                </a:solidFill>
                <a:latin typeface="Saratoga" charset="0"/>
              </a:rPr>
              <a:t>knows it all !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30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23913" y="581025"/>
            <a:ext cx="69723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aratoga" charset="0"/>
              </a:rPr>
              <a:t>Thought for the Day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953838"/>
            <a:ext cx="9144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en-US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 </a:t>
            </a: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One who lacks the </a:t>
            </a: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courage </a:t>
            </a: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to start, </a:t>
            </a:r>
            <a:r>
              <a:rPr lang="en-US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is </a:t>
            </a:r>
            <a:r>
              <a:rPr lang="en-US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aratoga" charset="0"/>
              </a:rPr>
              <a:t>already finished .</a:t>
            </a:r>
            <a:endParaRPr 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ratoga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</TotalTime>
  <Pages>14</Pages>
  <Words>200</Words>
  <Application>Microsoft PowerPoint 4.0</Application>
  <PresentationFormat>Letter Paper (8.5x11 in)</PresentationFormat>
  <Paragraphs>36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The desire to succeed means nothing without the will to prepare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for the day</dc:title>
  <dc:subject/>
  <dc:creator>Whitehaven High School</dc:creator>
  <cp:keywords/>
  <dc:description/>
  <cp:lastModifiedBy>User</cp:lastModifiedBy>
  <cp:revision>12</cp:revision>
  <cp:lastPrinted>2009-04-22T19:24:48Z</cp:lastPrinted>
  <dcterms:created xsi:type="dcterms:W3CDTF">1996-09-07T15:12:56Z</dcterms:created>
  <dcterms:modified xsi:type="dcterms:W3CDTF">2008-01-06T07:00:45Z</dcterms:modified>
</cp:coreProperties>
</file>