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2" r:id="rId2"/>
    <p:sldId id="284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118" autoAdjust="0"/>
    <p:restoredTop sz="77957" autoAdjust="0"/>
  </p:normalViewPr>
  <p:slideViewPr>
    <p:cSldViewPr>
      <p:cViewPr varScale="1">
        <p:scale>
          <a:sx n="56" d="100"/>
          <a:sy n="56" d="100"/>
        </p:scale>
        <p:origin x="-17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F86CE3-CCFF-4BB7-89A4-AFA698F76FA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9/8/2018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</a:t>
            </a:r>
            <a:r>
              <a:rPr lang="en-US" b="1" i="1" dirty="0" smtClean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algn="l"/>
            <a:r>
              <a:rPr lang="en-US" b="1" i="1" dirty="0" smtClean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pic>
        <p:nvPicPr>
          <p:cNvPr id="8" name="Picture 7" descr="training-development-cyc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444" y="1676400"/>
            <a:ext cx="7111112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</a:t>
            </a:r>
            <a:r>
              <a:rPr lang="en-US" b="1" i="1" dirty="0" smtClean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algn="l"/>
            <a:r>
              <a:rPr lang="en-US" b="1" i="1" dirty="0" smtClean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38200" y="2579537"/>
            <a:ext cx="7848600" cy="2394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4400" b="1" kern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Pre course evaluation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4400" b="1" kern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Ongoing evaluation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4400" b="1" kern="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Post course evaluation</a:t>
            </a:r>
            <a:endParaRPr lang="en-US" sz="4400" b="1" kern="0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</a:t>
            </a:r>
            <a:r>
              <a:rPr lang="en-US" b="1" i="1" dirty="0" smtClean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/>
          </a:bodyPr>
          <a:lstStyle/>
          <a:p>
            <a:pPr algn="l"/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pic>
        <p:nvPicPr>
          <p:cNvPr id="12" name="Picture 11" descr="Evaluati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2286000"/>
            <a:ext cx="61722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21</Words>
  <Application>Microsoft Office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                                     PC ToTs</vt:lpstr>
      <vt:lpstr>                                       PC ToTs</vt:lpstr>
      <vt:lpstr>                                       PC ToTs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USER</cp:lastModifiedBy>
  <cp:revision>28</cp:revision>
  <dcterms:created xsi:type="dcterms:W3CDTF">2018-01-25T01:14:33Z</dcterms:created>
  <dcterms:modified xsi:type="dcterms:W3CDTF">2018-09-08T19:30:04Z</dcterms:modified>
</cp:coreProperties>
</file>