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04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17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7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33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1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1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49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23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98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4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468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822FF-C4F0-49DB-8337-E6F779A9FF17}" type="datetimeFigureOut">
              <a:rPr lang="en-US" smtClean="0"/>
              <a:t>10/22/2013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6B1C8-DC05-47CA-9BD2-1CCB8FEF9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9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" y="376714"/>
            <a:ext cx="8722659" cy="6024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20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3855"/>
            <a:ext cx="6857999" cy="6857999"/>
          </a:xfrm>
        </p:spPr>
      </p:pic>
    </p:spTree>
    <p:extLst>
      <p:ext uri="{BB962C8B-B14F-4D97-AF65-F5344CB8AC3E}">
        <p14:creationId xmlns:p14="http://schemas.microsoft.com/office/powerpoint/2010/main" val="3561533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Ashok</dc:creator>
  <cp:lastModifiedBy>Ashok</cp:lastModifiedBy>
  <cp:revision>1</cp:revision>
  <dcterms:created xsi:type="dcterms:W3CDTF">2013-10-22T14:07:10Z</dcterms:created>
  <dcterms:modified xsi:type="dcterms:W3CDTF">2013-10-22T14:08:35Z</dcterms:modified>
</cp:coreProperties>
</file>