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diagrams/layout1.xml" ContentType="application/vnd.openxmlformats-officedocument.drawingml.diagram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diagrams/colors1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1" r:id="rId3"/>
    <p:sldMasterId id="2147483661" r:id="rId4"/>
    <p:sldMasterId id="2147483667" r:id="rId5"/>
    <p:sldMasterId id="2147483669" r:id="rId6"/>
  </p:sldMasterIdLst>
  <p:sldIdLst>
    <p:sldId id="262" r:id="rId7"/>
    <p:sldId id="256" r:id="rId8"/>
    <p:sldId id="265" r:id="rId9"/>
    <p:sldId id="257" r:id="rId10"/>
    <p:sldId id="259" r:id="rId11"/>
    <p:sldId id="263" r:id="rId12"/>
    <p:sldId id="260" r:id="rId13"/>
    <p:sldId id="258" r:id="rId14"/>
    <p:sldId id="26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1864BC-56E5-41CC-86EA-6B898FA50C36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F98F11-A8EC-4D3C-888C-9A9FADE0CA40}">
      <dgm:prSet/>
      <dgm:spPr/>
      <dgm:t>
        <a:bodyPr/>
        <a:lstStyle/>
        <a:p>
          <a:pPr rtl="0"/>
          <a:r>
            <a:rPr lang="en-US" dirty="0" smtClean="0"/>
            <a:t>Personality Development</a:t>
          </a:r>
          <a:endParaRPr lang="en-US" dirty="0"/>
        </a:p>
      </dgm:t>
    </dgm:pt>
    <dgm:pt modelId="{878AA252-A3D3-4F9B-9A57-A72958866122}" type="parTrans" cxnId="{7AD2BC81-3E4F-4C37-BB35-50680901C4D1}">
      <dgm:prSet/>
      <dgm:spPr/>
      <dgm:t>
        <a:bodyPr/>
        <a:lstStyle/>
        <a:p>
          <a:endParaRPr lang="en-US"/>
        </a:p>
      </dgm:t>
    </dgm:pt>
    <dgm:pt modelId="{8CD0F1A4-4A9C-46C2-BFC2-F23368037358}" type="sibTrans" cxnId="{7AD2BC81-3E4F-4C37-BB35-50680901C4D1}">
      <dgm:prSet/>
      <dgm:spPr/>
      <dgm:t>
        <a:bodyPr/>
        <a:lstStyle/>
        <a:p>
          <a:endParaRPr lang="en-US"/>
        </a:p>
      </dgm:t>
    </dgm:pt>
    <dgm:pt modelId="{6BDA400C-2331-48D7-85DD-5EA69D3587A8}" type="pres">
      <dgm:prSet presAssocID="{E91864BC-56E5-41CC-86EA-6B898FA50C36}" presName="Name0" presStyleCnt="0">
        <dgm:presLayoutVars>
          <dgm:dir/>
          <dgm:animLvl val="lvl"/>
          <dgm:resizeHandles val="exact"/>
        </dgm:presLayoutVars>
      </dgm:prSet>
      <dgm:spPr/>
    </dgm:pt>
    <dgm:pt modelId="{7A604AD1-FB85-454E-9DAE-AB79F46466D3}" type="pres">
      <dgm:prSet presAssocID="{10F98F11-A8EC-4D3C-888C-9A9FADE0CA40}" presName="linNode" presStyleCnt="0"/>
      <dgm:spPr/>
    </dgm:pt>
    <dgm:pt modelId="{4594E9BF-C97A-44AB-A85D-5D55EF8CACD6}" type="pres">
      <dgm:prSet presAssocID="{10F98F11-A8EC-4D3C-888C-9A9FADE0CA40}" presName="parentText" presStyleLbl="node1" presStyleIdx="0" presStyleCnt="1" custScaleX="277778">
        <dgm:presLayoutVars>
          <dgm:chMax val="1"/>
          <dgm:bulletEnabled val="1"/>
        </dgm:presLayoutVars>
      </dgm:prSet>
      <dgm:spPr/>
    </dgm:pt>
  </dgm:ptLst>
  <dgm:cxnLst>
    <dgm:cxn modelId="{7AD2BC81-3E4F-4C37-BB35-50680901C4D1}" srcId="{E91864BC-56E5-41CC-86EA-6B898FA50C36}" destId="{10F98F11-A8EC-4D3C-888C-9A9FADE0CA40}" srcOrd="0" destOrd="0" parTransId="{878AA252-A3D3-4F9B-9A57-A72958866122}" sibTransId="{8CD0F1A4-4A9C-46C2-BFC2-F23368037358}"/>
    <dgm:cxn modelId="{F8F96CBD-3E38-432A-A0EA-C635606629E5}" type="presOf" srcId="{10F98F11-A8EC-4D3C-888C-9A9FADE0CA40}" destId="{4594E9BF-C97A-44AB-A85D-5D55EF8CACD6}" srcOrd="0" destOrd="0" presId="urn:microsoft.com/office/officeart/2005/8/layout/vList5"/>
    <dgm:cxn modelId="{082D2FB3-7F93-446B-992D-86A64279AA6F}" type="presOf" srcId="{E91864BC-56E5-41CC-86EA-6B898FA50C36}" destId="{6BDA400C-2331-48D7-85DD-5EA69D3587A8}" srcOrd="0" destOrd="0" presId="urn:microsoft.com/office/officeart/2005/8/layout/vList5"/>
    <dgm:cxn modelId="{C5273EB7-ED08-4EA2-9F3A-74C12BFFCD2A}" type="presParOf" srcId="{6BDA400C-2331-48D7-85DD-5EA69D3587A8}" destId="{7A604AD1-FB85-454E-9DAE-AB79F46466D3}" srcOrd="0" destOrd="0" presId="urn:microsoft.com/office/officeart/2005/8/layout/vList5"/>
    <dgm:cxn modelId="{F0456991-7D45-4C68-92C8-F2711A367338}" type="presParOf" srcId="{7A604AD1-FB85-454E-9DAE-AB79F46466D3}" destId="{4594E9BF-C97A-44AB-A85D-5D55EF8CACD6}" srcOrd="0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5447B-1AA7-4C1F-AD20-6AEBD57927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BC52F7-AD02-4D5B-9865-819CFD35C8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D42A7-396A-4EFE-9CCE-00C35644C7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268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D11BC2E-3E31-4A8B-9FB2-D7A0C211C54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0C588-3BEA-4C8C-9FB4-25AF1C7EA3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0D21E5-BD81-430D-9E89-AB9269103B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CA850-BC41-4FA1-8919-E27ED41CC5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76D0B-CCED-40D2-8ED2-B7AA8D54A4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53AB4-8A97-49C3-995A-CA0E4A4BC0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CAD8B3-4F2E-4B60-861A-1D14F48987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5C4819-F994-4ACD-A725-3FFAACB793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5B8034-7EE6-4F83-968C-4A7CEBCA45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A99F8A-DC5B-4E53-BB76-7333097515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02FBD7-FB61-4021-85CA-902C1E507F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E01605-92B3-4A77-9C4B-147FC06B5B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1433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41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4342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1434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4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434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5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51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352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3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4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5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6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7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58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359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360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361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0A0579E-0541-4CB9-9FB4-351B7DFB37C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362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72086F-69F7-47AB-B35C-92167C446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A2584-D051-45C0-8957-A5CB670836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B3161-B5CA-4451-809A-7C64768608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245C6-84D3-453D-9305-ABE535EFCC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F66168-328E-48AB-BDAE-D75B4889FC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8DBD5A-A171-42FE-90CF-44B01BCAAA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43710D-452C-4BB4-9156-393482330F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9B529-F615-409D-B98F-FBDA98213A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8FACE-8F92-4242-8496-401E3A4DE6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87B93E-78DF-423E-8403-AC2E767820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35861-287D-4987-8AA2-A38E44712B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2662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2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2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45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646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6647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6648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6649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DEB9906-84FD-43EB-AECD-CE50CF0A78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05C969-A7A0-4057-A964-DA7AF905C0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BFC84-0960-4864-ADC7-01DA79F63A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42450B-4BE9-4CE9-B8B3-39E0DF2AA9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0339BA-E428-4527-AD3F-F72D713E5F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A6EAD-CDB8-4E8A-96E6-A661412E36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92AB0-08A2-4D3A-A147-928100411A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59943-240B-411C-9D14-8E95168E89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73590F-2951-4717-B9C5-C0F150E3F6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365EF1-378B-40C4-95E4-57C9BF0441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6E04C5-46CD-4C99-A6F6-7C29DC0D42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167DB8-173E-4EDF-ADE2-1E2E26BA2E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3891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1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1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1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1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2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2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2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2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2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2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2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2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2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2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930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8931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8932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8933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8934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7F90871-8BF0-4294-964E-5919CA46EF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D1230A-D356-41BB-8120-5A22176E4E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0">
    <p:pull dir="u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9FB7DE-3A3D-4B2F-A9BE-10BADF4DB1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0">
    <p:pull dir="u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0A969D-ACF6-45AB-95A8-E9A1F43B63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0">
    <p:pull dir="u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C6C1D0-77C8-48D3-8A0C-1AF635C88A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0">
    <p:pull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573B92-8C97-4FC9-93BD-F61C793D57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A9A5D-D3A2-4B56-AE86-ABE17F835A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0">
    <p:pull dir="u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3F699-9DA6-46A4-9612-1F4899BA1C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0">
    <p:pull dir="u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DBA57-7D7C-4D39-A8F6-0780D026E2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0">
    <p:pull dir="u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BC164-FC4F-4326-B081-5FA9D8D5A6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0">
    <p:pull dir="u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F01B95-A4D4-4884-A746-A690DEF9E3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0">
    <p:pull dir="u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6FE03-4E35-4B7D-9250-DF0170F701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0">
    <p:pull dir="u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4403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44036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37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4038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44039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44040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44041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042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4043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44044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44045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046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047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44048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049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050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44051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052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053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44054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055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056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44057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058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059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44060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061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062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44063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064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065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44066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067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068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44069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070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071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44072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073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074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44075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076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077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44078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079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080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44081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082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083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44084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085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086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44087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088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089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44090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091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092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44093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094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095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44096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097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098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44099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100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101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44102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103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104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44105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106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4107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108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44109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44110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111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112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44113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114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115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44116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117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118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44119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120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121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44122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123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124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44125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126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127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44128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129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130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44131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132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133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44134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135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136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44137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138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139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44140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4141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44142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44143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44144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145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146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147" name="Arc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148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149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150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4151" name="Freeform 119"/>
                <p:cNvSpPr>
                  <a:spLocks/>
                </p:cNvSpPr>
                <p:nvPr/>
              </p:nvSpPr>
              <p:spPr bwMode="hidden">
                <a:xfrm rot="20253369">
                  <a:off x="3280" y="1529"/>
                  <a:ext cx="442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4152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44153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54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55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56" name="Arc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57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58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59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60" name="Freeform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61" name="Freeform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62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63" name="Freeform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64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65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66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4167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168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4169" name="Rectangle 13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4170" name="Rectangle 1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4171" name="Rectangle 13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86ABCCD-72CA-4713-9269-4657AF707B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F8C0A4-7323-41AB-95C8-5E889A0718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F793A3-4C8D-42DC-91B4-41E982E5C5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8A521-89AF-4CCB-9D49-F3D3E58628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DC502C-0870-405B-9A35-621D91CE5B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9E0DC-4734-4808-B24D-8AAA1CFD84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062AC-6A11-4A06-A8E4-C716E7EC69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CA05F9-F458-4716-BAE2-5A58BC147A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33819-B5C8-49FE-8F27-5EF3D22617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4ABAE3-CF69-4750-A95C-5B32788D5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26852-EABB-4E2F-AAB1-B090CDB6D5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F04251-D359-44AF-90F1-4337EA1CF4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46D29-B96F-4E73-9CAB-89E34D7B25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691694-3CDF-4529-8E74-F39E262D8C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9B140C-F871-49BC-A161-853073C912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73F105C-779F-47FD-B813-A8E754F7F5B2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81BE37F-B036-4E7B-95CC-3C0722C942C5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331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1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1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31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31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32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3321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2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3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4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5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26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2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3328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9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0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1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2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3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34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35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36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3337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3338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9BD1294-B8B1-4892-9383-6719C3470271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25603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04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05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06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07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08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09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0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1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2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3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4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5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6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7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8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9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0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21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562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623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5624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5625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49641D08-81D2-4D36-A9EA-3E6BB77D900E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37891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2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3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4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5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6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7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8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9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0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1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2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3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4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5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90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790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790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790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BF5C5530-0696-457E-BDF0-DEB5D118C78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791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8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ransition advClick="0" advTm="0">
    <p:pull dir="u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43011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43012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3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014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43015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6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017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43018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9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020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43021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43022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23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3024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43025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4302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02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028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43029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030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031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4303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03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034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43035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036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037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4303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03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040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43041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042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043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4304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04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046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43047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048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049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4305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05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052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43053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054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055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4305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05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058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43059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060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061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4306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06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064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43065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066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067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4306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06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070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43071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072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073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4307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07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076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43077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078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079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4308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08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082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43083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084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085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4308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08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3088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89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3090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43091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092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093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43094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095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096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43097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098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099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43100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101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102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43103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104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105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43106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107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108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43109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110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111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43112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113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114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43115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116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117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43118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119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3120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43121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122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43123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24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25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26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27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28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29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30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31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32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33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34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35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36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37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38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39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40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41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42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43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4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44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3145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3146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314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314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314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6BEFAC5E-80EB-46AE-B1B2-881CC90DD4A5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0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609600" y="381000"/>
          <a:ext cx="7772400" cy="990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7655" name="WordArt 7"/>
          <p:cNvSpPr>
            <a:spLocks noChangeArrowheads="1" noChangeShapeType="1" noTextEdit="1"/>
          </p:cNvSpPr>
          <p:nvPr/>
        </p:nvSpPr>
        <p:spPr bwMode="auto">
          <a:xfrm>
            <a:off x="685800" y="3048000"/>
            <a:ext cx="7543800" cy="16637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fromWordArt="1">
            <a:prstTxWarp prst="textSlantUp">
              <a:avLst>
                <a:gd name="adj" fmla="val 35208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L-TTKarthika"/>
              </a:rPr>
              <a:t>hyànXzw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L-TTKarthika"/>
              </a:rPr>
              <a:t> </a:t>
            </a:r>
            <a:r>
              <a:rPr lang="en-US" sz="36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L-TTKarthika"/>
              </a:rPr>
              <a:t>hnIk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L-TTKarthika"/>
              </a:rPr>
              <a:t>\w</a:t>
            </a:r>
          </a:p>
        </p:txBody>
      </p:sp>
    </p:spTree>
  </p:cSld>
  <p:clrMapOvr>
    <a:masterClrMapping/>
  </p:clrMapOvr>
  <p:transition spd="slow">
    <p:zoom dir="in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352800"/>
            <a:ext cx="8534400" cy="31242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sz="2800">
                <a:latin typeface="ML-TTKarthika" pitchFamily="82" charset="0"/>
              </a:rPr>
              <a:t>]pjv]w hnSÀ¶v hnIkn¡p¶Xpt]mse hyànXzw hnIkn¡p¶p.</a:t>
            </a:r>
          </a:p>
          <a:p>
            <a:pPr algn="l">
              <a:lnSpc>
                <a:spcPct val="80000"/>
              </a:lnSpc>
            </a:pPr>
            <a:r>
              <a:rPr lang="en-US" sz="2800">
                <a:latin typeface="ML-TTKarthika" pitchFamily="82" charset="0"/>
              </a:rPr>
              <a:t>hyànXzw	þ DÛhw</a:t>
            </a:r>
          </a:p>
          <a:p>
            <a:pPr algn="l">
              <a:lnSpc>
                <a:spcPct val="80000"/>
              </a:lnSpc>
            </a:pPr>
            <a:r>
              <a:rPr lang="en-US" sz="2800">
                <a:latin typeface="ML-TTKarthika" pitchFamily="82" charset="0"/>
              </a:rPr>
              <a:t>hyànXzw {]IminXamIp¶Xv</a:t>
            </a:r>
          </a:p>
          <a:p>
            <a:pPr algn="l">
              <a:lnSpc>
                <a:spcPct val="80000"/>
              </a:lnSpc>
            </a:pPr>
            <a:r>
              <a:rPr lang="en-US" sz="2800">
                <a:latin typeface="ML-TTKarthika" pitchFamily="82" charset="0"/>
              </a:rPr>
              <a:t>1. kwkmcw (</a:t>
            </a:r>
            <a:r>
              <a:rPr lang="en-US" sz="2800"/>
              <a:t>Speech</a:t>
            </a:r>
            <a:r>
              <a:rPr lang="en-US" sz="2800">
                <a:latin typeface="ML-TTKarthika" pitchFamily="82" charset="0"/>
              </a:rPr>
              <a:t>)</a:t>
            </a:r>
          </a:p>
          <a:p>
            <a:pPr algn="l">
              <a:lnSpc>
                <a:spcPct val="80000"/>
              </a:lnSpc>
            </a:pPr>
            <a:r>
              <a:rPr lang="en-US" sz="2800">
                <a:latin typeface="ML-TTKarthika" pitchFamily="82" charset="0"/>
              </a:rPr>
              <a:t>2. s]cpamäw (</a:t>
            </a:r>
            <a:r>
              <a:rPr lang="en-US" sz="2800"/>
              <a:t>Behaviour</a:t>
            </a:r>
            <a:r>
              <a:rPr lang="en-US" sz="2800">
                <a:latin typeface="ML-TTKarthika" pitchFamily="82" charset="0"/>
              </a:rPr>
              <a:t>)</a:t>
            </a:r>
          </a:p>
          <a:p>
            <a:pPr algn="l">
              <a:lnSpc>
                <a:spcPct val="80000"/>
              </a:lnSpc>
            </a:pPr>
            <a:r>
              <a:rPr lang="en-US" sz="2800">
                <a:latin typeface="ML-TTKarthika" pitchFamily="82" charset="0"/>
              </a:rPr>
              <a:t>3. a\pjy _Ô</a:t>
            </a:r>
            <a:r>
              <a:rPr lang="en-US" sz="2800">
                <a:latin typeface="Varun" pitchFamily="2" charset="0"/>
              </a:rPr>
              <a:t>~</a:t>
            </a:r>
            <a:r>
              <a:rPr lang="en-US" sz="2800">
                <a:latin typeface="ML-TTKarthika" pitchFamily="82" charset="0"/>
              </a:rPr>
              <a:t>Ä (</a:t>
            </a:r>
            <a:r>
              <a:rPr lang="en-US" sz="2800"/>
              <a:t>Inter personal relations</a:t>
            </a:r>
            <a:r>
              <a:rPr lang="en-US" sz="2800">
                <a:latin typeface="ML-TTKarthika" pitchFamily="82" charset="0"/>
              </a:rPr>
              <a:t>)</a:t>
            </a:r>
          </a:p>
          <a:p>
            <a:pPr algn="l">
              <a:lnSpc>
                <a:spcPct val="80000"/>
              </a:lnSpc>
            </a:pPr>
            <a:endParaRPr lang="en-US" sz="2800">
              <a:latin typeface="ML-TTKarthika" pitchFamily="82" charset="0"/>
            </a:endParaRPr>
          </a:p>
        </p:txBody>
      </p:sp>
      <p:pic>
        <p:nvPicPr>
          <p:cNvPr id="2052" name="Picture 4" descr="ro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228600"/>
            <a:ext cx="3429000" cy="30353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6" name="Picture 4" descr="m1_t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990600"/>
            <a:ext cx="3073400" cy="4343400"/>
          </a:xfrm>
          <a:prstGeom prst="rect">
            <a:avLst/>
          </a:prstGeom>
          <a:noFill/>
        </p:spPr>
      </p:pic>
      <p:pic>
        <p:nvPicPr>
          <p:cNvPr id="54277" name="Picture 5" descr="gandhi_bi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914400"/>
            <a:ext cx="3540125" cy="4408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62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>
                <a:solidFill>
                  <a:srgbClr val="FF0000"/>
                </a:solidFill>
                <a:latin typeface="Varun" pitchFamily="2" charset="0"/>
              </a:rPr>
              <a:t>vfqbªòv~W: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ML-TTKarthika" pitchFamily="82" charset="0"/>
              </a:rPr>
              <a:t>hyànXzs¯ \nÀ®bn¡p¶ </a:t>
            </a:r>
            <a:r>
              <a:rPr lang="en-US">
                <a:latin typeface="Varun" pitchFamily="2" charset="0"/>
              </a:rPr>
              <a:t>Iëk~W</a:t>
            </a:r>
          </a:p>
          <a:p>
            <a:pPr>
              <a:buFont typeface="Wingdings" pitchFamily="2" charset="2"/>
              <a:buNone/>
            </a:pPr>
            <a:r>
              <a:rPr lang="en-US">
                <a:latin typeface="Varun" pitchFamily="2" charset="0"/>
              </a:rPr>
              <a:t>1.</a:t>
            </a:r>
            <a:r>
              <a:rPr lang="en-US">
                <a:latin typeface="ML-TTKarthika" pitchFamily="82" charset="0"/>
              </a:rPr>
              <a:t> ]mc¼cyw (</a:t>
            </a:r>
            <a:r>
              <a:rPr lang="en-US"/>
              <a:t>Heridity</a:t>
            </a:r>
            <a:r>
              <a:rPr lang="en-US">
                <a:latin typeface="ML-TTKarthika" pitchFamily="82" charset="0"/>
              </a:rPr>
              <a:t>)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  <p:pic>
        <p:nvPicPr>
          <p:cNvPr id="3078" name="Picture 6" descr="family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590800"/>
            <a:ext cx="3886200" cy="3886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4163"/>
          </a:xfrm>
          <a:ln/>
        </p:spPr>
        <p:txBody>
          <a:bodyPr/>
          <a:lstStyle/>
          <a:p>
            <a:pPr algn="r">
              <a:buFontTx/>
              <a:buNone/>
            </a:pPr>
            <a:r>
              <a:rPr lang="en-US">
                <a:solidFill>
                  <a:srgbClr val="FF0000"/>
                </a:solidFill>
                <a:latin typeface="ML-TTKarthika" pitchFamily="82" charset="0"/>
              </a:rPr>
              <a:t>2. kmlNcyw (</a:t>
            </a:r>
            <a:r>
              <a:rPr lang="en-US">
                <a:solidFill>
                  <a:srgbClr val="FF0000"/>
                </a:solidFill>
              </a:rPr>
              <a:t>Environment</a:t>
            </a:r>
            <a:r>
              <a:rPr lang="en-US">
                <a:solidFill>
                  <a:srgbClr val="FF0000"/>
                </a:solidFill>
                <a:latin typeface="ML-TTKarthika" pitchFamily="82" charset="0"/>
              </a:rPr>
              <a:t>)</a:t>
            </a:r>
          </a:p>
        </p:txBody>
      </p:sp>
      <p:pic>
        <p:nvPicPr>
          <p:cNvPr id="5125" name="Picture 5" descr="HouseFamil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981200"/>
            <a:ext cx="4038600" cy="4038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4" name="Picture 4" descr="p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838200"/>
            <a:ext cx="7772400" cy="504348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  <p:sndAc>
      <p:stSnd>
        <p:snd r:embed="rId2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FontTx/>
              <a:buNone/>
            </a:pPr>
            <a:r>
              <a:rPr lang="en-US">
                <a:latin typeface="ML-TTKarthika" pitchFamily="82" charset="0"/>
              </a:rPr>
              <a:t>hyànXz¯nsâ Xe§Ä</a:t>
            </a:r>
          </a:p>
          <a:p>
            <a:pPr>
              <a:buFontTx/>
              <a:buNone/>
            </a:pPr>
            <a:r>
              <a:rPr lang="en-US"/>
              <a:t>1. Physical Growth</a:t>
            </a:r>
          </a:p>
          <a:p>
            <a:pPr>
              <a:buFontTx/>
              <a:buNone/>
            </a:pPr>
            <a:r>
              <a:rPr lang="en-US"/>
              <a:t>2. Mental Growth</a:t>
            </a:r>
          </a:p>
          <a:p>
            <a:pPr>
              <a:buFontTx/>
              <a:buNone/>
            </a:pPr>
            <a:r>
              <a:rPr lang="en-US"/>
              <a:t>3. Moral Growth</a:t>
            </a:r>
          </a:p>
          <a:p>
            <a:pPr>
              <a:buFontTx/>
              <a:buNone/>
            </a:pPr>
            <a:r>
              <a:rPr lang="en-US"/>
              <a:t>4. Social Growth</a:t>
            </a:r>
          </a:p>
          <a:p>
            <a:pPr>
              <a:buFontTx/>
              <a:buNone/>
            </a:pPr>
            <a:r>
              <a:rPr lang="en-US"/>
              <a:t>5. Emotional Growth</a:t>
            </a:r>
          </a:p>
          <a:p>
            <a:pPr>
              <a:buFontTx/>
              <a:buNone/>
            </a:pPr>
            <a:endParaRPr lang="en-US"/>
          </a:p>
        </p:txBody>
      </p:sp>
      <p:pic>
        <p:nvPicPr>
          <p:cNvPr id="6149" name="Picture 5" descr="baby towe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1219200"/>
            <a:ext cx="4381500" cy="4762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POPPI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2819400"/>
            <a:ext cx="2819400" cy="3017838"/>
          </a:xfrm>
          <a:prstGeom prst="rect">
            <a:avLst/>
          </a:prstGeom>
          <a:noFill/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10600" cy="5562600"/>
          </a:xfrm>
        </p:spPr>
        <p:txBody>
          <a:bodyPr/>
          <a:lstStyle/>
          <a:p>
            <a:r>
              <a:rPr lang="en-US" sz="2800">
                <a:solidFill>
                  <a:srgbClr val="00FF00"/>
                </a:solidFill>
                <a:latin typeface="ML-TTKarthika" pitchFamily="82" charset="0"/>
              </a:rPr>
              <a:t>]IzXbpÅ hyànXz¯nsâ e£W</a:t>
            </a:r>
            <a:r>
              <a:rPr lang="en-US" sz="2800">
                <a:solidFill>
                  <a:srgbClr val="00FF00"/>
                </a:solidFill>
                <a:latin typeface="Varun" pitchFamily="2" charset="0"/>
              </a:rPr>
              <a:t>~</a:t>
            </a:r>
            <a:r>
              <a:rPr lang="en-US" sz="2800">
                <a:solidFill>
                  <a:srgbClr val="00FF00"/>
                </a:solidFill>
                <a:latin typeface="ML-TTKarthika" pitchFamily="82" charset="0"/>
              </a:rPr>
              <a:t>Ä</a:t>
            </a:r>
            <a:br>
              <a:rPr lang="en-US" sz="2800">
                <a:solidFill>
                  <a:srgbClr val="00FF00"/>
                </a:solidFill>
                <a:latin typeface="ML-TTKarthika" pitchFamily="82" charset="0"/>
              </a:rPr>
            </a:br>
            <a:r>
              <a:rPr lang="en-US" sz="2800">
                <a:solidFill>
                  <a:srgbClr val="00FF00"/>
                </a:solidFill>
                <a:latin typeface="ML-TTKarthika" pitchFamily="82" charset="0"/>
              </a:rPr>
              <a:t>hyànXzs¯ BIÀjIam¡p¶ LSI</a:t>
            </a:r>
            <a:r>
              <a:rPr lang="en-US" sz="2800">
                <a:solidFill>
                  <a:srgbClr val="00FF00"/>
                </a:solidFill>
                <a:latin typeface="Varun" pitchFamily="2" charset="0"/>
              </a:rPr>
              <a:t>~</a:t>
            </a:r>
            <a:r>
              <a:rPr lang="en-US" sz="2800">
                <a:solidFill>
                  <a:srgbClr val="00FF00"/>
                </a:solidFill>
                <a:latin typeface="ML-TTKarthika" pitchFamily="82" charset="0"/>
              </a:rPr>
              <a:t>Ä</a:t>
            </a:r>
            <a:br>
              <a:rPr lang="en-US" sz="2800">
                <a:solidFill>
                  <a:srgbClr val="00FF00"/>
                </a:solidFill>
                <a:latin typeface="ML-TTKarthika" pitchFamily="82" charset="0"/>
              </a:rPr>
            </a:br>
            <a:r>
              <a:rPr lang="en-US" sz="2800">
                <a:solidFill>
                  <a:srgbClr val="00FF00"/>
                </a:solidFill>
                <a:latin typeface="ML-TTKarthika" pitchFamily="82" charset="0"/>
              </a:rPr>
              <a:t> 1. kzbw aXn¸v, kzbmht_m[w</a:t>
            </a:r>
            <a:br>
              <a:rPr lang="en-US" sz="2800">
                <a:solidFill>
                  <a:srgbClr val="00FF00"/>
                </a:solidFill>
                <a:latin typeface="ML-TTKarthika" pitchFamily="82" charset="0"/>
              </a:rPr>
            </a:br>
            <a:r>
              <a:rPr lang="en-US" sz="2800">
                <a:solidFill>
                  <a:srgbClr val="00FF00"/>
                </a:solidFill>
                <a:latin typeface="ML-TTKarthika" pitchFamily="82" charset="0"/>
              </a:rPr>
              <a:t> 2. e£yt_m[w </a:t>
            </a:r>
            <a:br>
              <a:rPr lang="en-US" sz="2800">
                <a:solidFill>
                  <a:srgbClr val="00FF00"/>
                </a:solidFill>
                <a:latin typeface="ML-TTKarthika" pitchFamily="82" charset="0"/>
              </a:rPr>
            </a:br>
            <a:r>
              <a:rPr lang="en-US" sz="2800">
                <a:solidFill>
                  <a:srgbClr val="00FF00"/>
                </a:solidFill>
                <a:latin typeface="ML-TTKarthika" pitchFamily="82" charset="0"/>
              </a:rPr>
              <a:t> 3. Bßhnizmkw.</a:t>
            </a:r>
            <a:br>
              <a:rPr lang="en-US" sz="2800">
                <a:solidFill>
                  <a:srgbClr val="00FF00"/>
                </a:solidFill>
                <a:latin typeface="ML-TTKarthika" pitchFamily="82" charset="0"/>
              </a:rPr>
            </a:br>
            <a:r>
              <a:rPr lang="en-US" sz="2800">
                <a:solidFill>
                  <a:srgbClr val="00FF00"/>
                </a:solidFill>
                <a:latin typeface="ML-TTKarthika" pitchFamily="82" charset="0"/>
              </a:rPr>
              <a:t> 4. BtcmKyIcamb IpSpw_m</a:t>
            </a:r>
            <a:r>
              <a:rPr lang="en-US" sz="2800">
                <a:solidFill>
                  <a:srgbClr val="00FF00"/>
                </a:solidFill>
                <a:latin typeface="Varun" pitchFamily="2" charset="0"/>
              </a:rPr>
              <a:t>é</a:t>
            </a:r>
            <a:r>
              <a:rPr lang="en-US" sz="2800">
                <a:solidFill>
                  <a:srgbClr val="00FF00"/>
                </a:solidFill>
                <a:latin typeface="ML-TTKarthika" pitchFamily="82" charset="0"/>
              </a:rPr>
              <a:t>co£w.</a:t>
            </a:r>
            <a:br>
              <a:rPr lang="en-US" sz="2800">
                <a:solidFill>
                  <a:srgbClr val="00FF00"/>
                </a:solidFill>
                <a:latin typeface="ML-TTKarthika" pitchFamily="82" charset="0"/>
              </a:rPr>
            </a:br>
            <a:r>
              <a:rPr lang="en-US" sz="2800">
                <a:solidFill>
                  <a:srgbClr val="00FF00"/>
                </a:solidFill>
                <a:latin typeface="ML-TTKarthika" pitchFamily="82" charset="0"/>
              </a:rPr>
              <a:t> 5. \Ã hyàn_Ô</a:t>
            </a:r>
            <a:r>
              <a:rPr lang="en-US" sz="2800">
                <a:solidFill>
                  <a:srgbClr val="00FF00"/>
                </a:solidFill>
                <a:latin typeface="Varun" pitchFamily="2" charset="0"/>
              </a:rPr>
              <a:t>~</a:t>
            </a:r>
            <a:r>
              <a:rPr lang="en-US" sz="2800">
                <a:solidFill>
                  <a:srgbClr val="00FF00"/>
                </a:solidFill>
                <a:latin typeface="ML-TTKarthika" pitchFamily="82" charset="0"/>
              </a:rPr>
              <a:t>Ä, (</a:t>
            </a:r>
            <a:r>
              <a:rPr lang="en-US" sz="2800">
                <a:solidFill>
                  <a:srgbClr val="00FF00"/>
                </a:solidFill>
              </a:rPr>
              <a:t>Pro-active</a:t>
            </a:r>
            <a:r>
              <a:rPr lang="en-US" sz="2800">
                <a:solidFill>
                  <a:srgbClr val="00FF00"/>
                </a:solidFill>
                <a:latin typeface="ML-TTKarthika" pitchFamily="82" charset="0"/>
              </a:rPr>
              <a:t>)</a:t>
            </a:r>
            <a:r>
              <a:rPr lang="en-US" sz="2800">
                <a:latin typeface="ML-TTKarthika" pitchFamily="82" charset="0"/>
              </a:rPr>
              <a:t/>
            </a:r>
            <a:br>
              <a:rPr lang="en-US" sz="2800">
                <a:latin typeface="ML-TTKarthika" pitchFamily="82" charset="0"/>
              </a:rPr>
            </a:br>
            <a:endParaRPr lang="en-US" sz="2800">
              <a:latin typeface="ML-TTKarthika" pitchFamily="82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u="sng">
                <a:latin typeface="ML-TTKarthika" pitchFamily="82" charset="0"/>
              </a:rPr>
              <a:t>hnIeXIÄ.</a:t>
            </a:r>
            <a:br>
              <a:rPr lang="en-US" b="1" u="sng">
                <a:latin typeface="ML-TTKarthika" pitchFamily="82" charset="0"/>
              </a:rPr>
            </a:br>
            <a:r>
              <a:rPr lang="en-US" sz="2400"/>
              <a:t>a.	Intensiveness.</a:t>
            </a:r>
            <a:br>
              <a:rPr lang="en-US" sz="2400"/>
            </a:br>
            <a:r>
              <a:rPr lang="en-US" sz="2400"/>
              <a:t>b.	Clinging nature.</a:t>
            </a:r>
            <a:br>
              <a:rPr lang="en-US" sz="2400"/>
            </a:br>
            <a:r>
              <a:rPr lang="en-US" sz="2400"/>
              <a:t>c.	Possessive nature.</a:t>
            </a:r>
            <a:br>
              <a:rPr lang="en-US" sz="2400"/>
            </a:br>
            <a:r>
              <a:rPr lang="en-US" sz="2400"/>
              <a:t>d.	Down with criticism.</a:t>
            </a:r>
            <a:br>
              <a:rPr lang="en-US" sz="2400"/>
            </a:br>
            <a:r>
              <a:rPr lang="en-US" sz="2400"/>
              <a:t>e.	Up with flattery.</a:t>
            </a:r>
            <a:br>
              <a:rPr lang="en-US" sz="2400"/>
            </a:br>
            <a:r>
              <a:rPr lang="en-US" sz="2400"/>
              <a:t>f.	Inferiority.</a:t>
            </a:r>
          </a:p>
        </p:txBody>
      </p:sp>
      <p:pic>
        <p:nvPicPr>
          <p:cNvPr id="7172" name="Picture 4" descr="fx02_0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2743200"/>
            <a:ext cx="4762500" cy="35718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theme/theme1.xml><?xml version="1.0" encoding="utf-8"?>
<a:theme xmlns:a="http://schemas.openxmlformats.org/drawingml/2006/main" name="PERSONALITY DEVELAPMENT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aple">
  <a:themeElements>
    <a:clrScheme name="Maple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Map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Arial"/>
      </a:majorFont>
      <a:minorFont>
        <a:latin typeface="Arial Black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PERSONALITY DEVELAPMENT</Template>
  <TotalTime>2</TotalTime>
  <Words>61</Words>
  <Application>Microsoft Office PowerPoint</Application>
  <PresentationFormat>On-screen Show (4:3)</PresentationFormat>
  <Paragraphs>20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9</vt:i4>
      </vt:variant>
    </vt:vector>
  </HeadingPairs>
  <TitlesOfParts>
    <vt:vector size="23" baseType="lpstr">
      <vt:lpstr>Arial</vt:lpstr>
      <vt:lpstr>Tahoma</vt:lpstr>
      <vt:lpstr>Wingdings</vt:lpstr>
      <vt:lpstr>Times New Roman</vt:lpstr>
      <vt:lpstr>Verdana</vt:lpstr>
      <vt:lpstr>Arial Black</vt:lpstr>
      <vt:lpstr>ML-TTKarthika</vt:lpstr>
      <vt:lpstr>Varun</vt:lpstr>
      <vt:lpstr>PERSONALITY DEVELAPMENT</vt:lpstr>
      <vt:lpstr>Ocean</vt:lpstr>
      <vt:lpstr>Mountain Top</vt:lpstr>
      <vt:lpstr>Maple</vt:lpstr>
      <vt:lpstr>Cliff</vt:lpstr>
      <vt:lpstr>Fireworks</vt:lpstr>
      <vt:lpstr>Slide 1</vt:lpstr>
      <vt:lpstr>Slide 2</vt:lpstr>
      <vt:lpstr>Slide 3</vt:lpstr>
      <vt:lpstr>Slide 4</vt:lpstr>
      <vt:lpstr>Slide 5</vt:lpstr>
      <vt:lpstr>Slide 6</vt:lpstr>
      <vt:lpstr>Slide 7</vt:lpstr>
      <vt:lpstr>]IzXbpÅ hyànXz¯nsâ e£W~Ä hyànXzs¯ BIÀjIam¡p¶ LSI~Ä  1. kzbw aXn¸v, kzbmht_m[w  2. e£yt_m[w   3. Bßhnizmkw.  4. BtcmKyIcamb IpSpw_méco£w.  5. \Ã hyàn_Ô~Ä, (Pro-active) 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1</cp:revision>
  <dcterms:created xsi:type="dcterms:W3CDTF">2007-10-05T06:04:22Z</dcterms:created>
  <dcterms:modified xsi:type="dcterms:W3CDTF">2007-10-05T06:07:11Z</dcterms:modified>
</cp:coreProperties>
</file>