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61" r:id="rId4"/>
    <p:sldMasterId id="2147483667" r:id="rId5"/>
    <p:sldMasterId id="2147483669" r:id="rId6"/>
  </p:sldMasterIdLst>
  <p:sldIdLst>
    <p:sldId id="262" r:id="rId7"/>
    <p:sldId id="256" r:id="rId8"/>
    <p:sldId id="265" r:id="rId9"/>
    <p:sldId id="257" r:id="rId10"/>
    <p:sldId id="259" r:id="rId11"/>
    <p:sldId id="263" r:id="rId12"/>
    <p:sldId id="260" r:id="rId13"/>
    <p:sldId id="258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864BC-56E5-41CC-86EA-6B898FA50C3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98F11-A8EC-4D3C-888C-9A9FADE0CA40}">
      <dgm:prSet/>
      <dgm:spPr/>
      <dgm:t>
        <a:bodyPr/>
        <a:lstStyle/>
        <a:p>
          <a:pPr rtl="0"/>
          <a:r>
            <a:rPr lang="en-US" dirty="0" smtClean="0"/>
            <a:t>Personality Development</a:t>
          </a:r>
          <a:endParaRPr lang="en-US" dirty="0"/>
        </a:p>
      </dgm:t>
    </dgm:pt>
    <dgm:pt modelId="{878AA252-A3D3-4F9B-9A57-A72958866122}" type="parTrans" cxnId="{7AD2BC81-3E4F-4C37-BB35-50680901C4D1}">
      <dgm:prSet/>
      <dgm:spPr/>
      <dgm:t>
        <a:bodyPr/>
        <a:lstStyle/>
        <a:p>
          <a:endParaRPr lang="en-US"/>
        </a:p>
      </dgm:t>
    </dgm:pt>
    <dgm:pt modelId="{8CD0F1A4-4A9C-46C2-BFC2-F23368037358}" type="sibTrans" cxnId="{7AD2BC81-3E4F-4C37-BB35-50680901C4D1}">
      <dgm:prSet/>
      <dgm:spPr/>
      <dgm:t>
        <a:bodyPr/>
        <a:lstStyle/>
        <a:p>
          <a:endParaRPr lang="en-US"/>
        </a:p>
      </dgm:t>
    </dgm:pt>
    <dgm:pt modelId="{6BDA400C-2331-48D7-85DD-5EA69D3587A8}" type="pres">
      <dgm:prSet presAssocID="{E91864BC-56E5-41CC-86EA-6B898FA50C36}" presName="Name0" presStyleCnt="0">
        <dgm:presLayoutVars>
          <dgm:dir/>
          <dgm:animLvl val="lvl"/>
          <dgm:resizeHandles val="exact"/>
        </dgm:presLayoutVars>
      </dgm:prSet>
      <dgm:spPr/>
    </dgm:pt>
    <dgm:pt modelId="{7A604AD1-FB85-454E-9DAE-AB79F46466D3}" type="pres">
      <dgm:prSet presAssocID="{10F98F11-A8EC-4D3C-888C-9A9FADE0CA40}" presName="linNode" presStyleCnt="0"/>
      <dgm:spPr/>
    </dgm:pt>
    <dgm:pt modelId="{4594E9BF-C97A-44AB-A85D-5D55EF8CACD6}" type="pres">
      <dgm:prSet presAssocID="{10F98F11-A8EC-4D3C-888C-9A9FADE0CA40}" presName="parentText" presStyleLbl="node1" presStyleIdx="0" presStyleCnt="1" custScaleX="277778">
        <dgm:presLayoutVars>
          <dgm:chMax val="1"/>
          <dgm:bulletEnabled val="1"/>
        </dgm:presLayoutVars>
      </dgm:prSet>
      <dgm:spPr/>
    </dgm:pt>
  </dgm:ptLst>
  <dgm:cxnLst>
    <dgm:cxn modelId="{7AD2BC81-3E4F-4C37-BB35-50680901C4D1}" srcId="{E91864BC-56E5-41CC-86EA-6B898FA50C36}" destId="{10F98F11-A8EC-4D3C-888C-9A9FADE0CA40}" srcOrd="0" destOrd="0" parTransId="{878AA252-A3D3-4F9B-9A57-A72958866122}" sibTransId="{8CD0F1A4-4A9C-46C2-BFC2-F23368037358}"/>
    <dgm:cxn modelId="{F8F96CBD-3E38-432A-A0EA-C635606629E5}" type="presOf" srcId="{10F98F11-A8EC-4D3C-888C-9A9FADE0CA40}" destId="{4594E9BF-C97A-44AB-A85D-5D55EF8CACD6}" srcOrd="0" destOrd="0" presId="urn:microsoft.com/office/officeart/2005/8/layout/vList5"/>
    <dgm:cxn modelId="{082D2FB3-7F93-446B-992D-86A64279AA6F}" type="presOf" srcId="{E91864BC-56E5-41CC-86EA-6B898FA50C36}" destId="{6BDA400C-2331-48D7-85DD-5EA69D3587A8}" srcOrd="0" destOrd="0" presId="urn:microsoft.com/office/officeart/2005/8/layout/vList5"/>
    <dgm:cxn modelId="{C5273EB7-ED08-4EA2-9F3A-74C12BFFCD2A}" type="presParOf" srcId="{6BDA400C-2331-48D7-85DD-5EA69D3587A8}" destId="{7A604AD1-FB85-454E-9DAE-AB79F46466D3}" srcOrd="0" destOrd="0" presId="urn:microsoft.com/office/officeart/2005/8/layout/vList5"/>
    <dgm:cxn modelId="{F0456991-7D45-4C68-92C8-F2711A367338}" type="presParOf" srcId="{7A604AD1-FB85-454E-9DAE-AB79F46466D3}" destId="{4594E9BF-C97A-44AB-A85D-5D55EF8CACD6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5447B-1AA7-4C1F-AD20-6AEBD5792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C52F7-AD02-4D5B-9865-819CFD35C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D42A7-396A-4EFE-9CCE-00C35644C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11BC2E-3E31-4A8B-9FB2-D7A0C211C5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0C588-3BEA-4C8C-9FB4-25AF1C7EA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21E5-BD81-430D-9E89-AB9269103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A850-BC41-4FA1-8919-E27ED41CC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76D0B-CCED-40D2-8ED2-B7AA8D54A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53AB4-8A97-49C3-995A-CA0E4A4BC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AD8B3-4F2E-4B60-861A-1D14F4898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C4819-F994-4ACD-A725-3FFAACB79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B8034-7EE6-4F83-968C-4A7CEBCA4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99F8A-DC5B-4E53-BB76-733309751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2FBD7-FB61-4021-85CA-902C1E507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01605-92B3-4A77-9C4B-147FC06B5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4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35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A0579E-0541-4CB9-9FB4-351B7DFB37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2086F-69F7-47AB-B35C-92167C446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A2584-D051-45C0-8957-A5CB67083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B3161-B5CA-4451-809A-7C6476860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245C6-84D3-453D-9305-ABE535EFC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6168-328E-48AB-BDAE-D75B4889F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DBD5A-A171-42FE-90CF-44B01BCAA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710D-452C-4BB4-9156-393482330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9B529-F615-409D-B98F-FBDA98213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8FACE-8F92-4242-8496-401E3A4DE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B93E-78DF-423E-8403-AC2E76782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35861-287D-4987-8AA2-A38E44712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EB9906-84FD-43EB-AECD-CE50CF0A7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5C969-A7A0-4057-A964-DA7AF905C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FC84-0960-4864-ADC7-01DA79F63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2450B-4BE9-4CE9-B8B3-39E0DF2AA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339BA-E428-4527-AD3F-F72D713E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A6EAD-CDB8-4E8A-96E6-A661412E3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92AB0-08A2-4D3A-A147-928100411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59943-240B-411C-9D14-8E95168E8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590F-2951-4717-B9C5-C0F150E3F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65EF1-378B-40C4-95E4-57C9BF044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04C5-46CD-4C99-A6F6-7C29DC0D4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67DB8-173E-4EDF-ADE2-1E2E26BA2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F90871-8BF0-4294-964E-5919CA46E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230A-D356-41BB-8120-5A22176E4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FB7DE-3A3D-4B2F-A9BE-10BADF4DB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A969D-ACF6-45AB-95A8-E9A1F43B6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6C1D0-77C8-48D3-8A0C-1AF635C88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73B92-8C97-4FC9-93BD-F61C793D5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A9A5D-D3A2-4B56-AE86-ABE17F835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3F699-9DA6-46A4-9612-1F4899BA1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BA57-7D7C-4D39-A8F6-0780D026E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C164-FC4F-4326-B081-5FA9D8D5A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01B95-A4D4-4884-A746-A690DEF9E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FE03-4E35-4B7D-9250-DF0170F70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pull dir="u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4403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4403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4404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4404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4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04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4404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4404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4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4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4404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4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5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4405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5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5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4405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5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5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4405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5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5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4406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6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6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4406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6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6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4406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6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6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4406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7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7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4407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7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7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4407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7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7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4407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7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8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4408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8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8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4408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8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8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4408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8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8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4409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9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9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4409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9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9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4409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09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09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4409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0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0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4410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0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4410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0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410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0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410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4411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1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1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4411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1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1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4411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1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4411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2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2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4412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2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2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4412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2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2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4412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2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3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4413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3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3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4413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3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3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4413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3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13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4414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14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414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4414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4414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4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5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5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15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4415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16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6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6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7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7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6ABCCD-72CA-4713-9269-4657AF707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C0A4-7323-41AB-95C8-5E889A071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793A3-4C8D-42DC-91B4-41E982E5C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A521-89AF-4CCB-9D49-F3D3E5862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502C-0870-405B-9A35-621D91CE5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9E0DC-4734-4808-B24D-8AAA1CFD8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062AC-6A11-4A06-A8E4-C716E7EC6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A05F9-F458-4716-BAE2-5A58BC147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33819-B5C8-49FE-8F27-5EF3D2261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ABAE3-CF69-4750-A95C-5B32788D5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26852-EABB-4E2F-AAB1-B090CDB6D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4251-D359-44AF-90F1-4337EA1CF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46D29-B96F-4E73-9CAB-89E34D7B2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91694-3CDF-4529-8E74-F39E262D8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140C-F871-49BC-A161-853073C91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3F105C-779F-47FD-B813-A8E754F7F5B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1BE37F-B036-4E7B-95CC-3C0722C942C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3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3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3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9BD1294-B8B1-4892-9383-6719C347027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9641D08-81D2-4D36-A9EA-3E6BB77D900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F5C5530-0696-457E-BDF0-DEB5D118C7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advClick="0" advTm="0">
    <p:pull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301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1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301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4302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302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2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02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4302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302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2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2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302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3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3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303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3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3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303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3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3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303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3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4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304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4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4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30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4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304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4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4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305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5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5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305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5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5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305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5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5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305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6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6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306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6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6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306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6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6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306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6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7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307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7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7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307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7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7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307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7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7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308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8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8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308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8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8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308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8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08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08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309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309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9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9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309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9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9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309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09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09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310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0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310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0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310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0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0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310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1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1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311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1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1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311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1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1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311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1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12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312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12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12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2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4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14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14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14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14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14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BEFAC5E-80EB-46AE-B1B2-881CC90DD4A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381000"/>
          <a:ext cx="7772400" cy="99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685800" y="3048000"/>
            <a:ext cx="7543800" cy="16637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SlantUp">
              <a:avLst>
                <a:gd name="adj" fmla="val 35208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L-TTKarthika"/>
              </a:rPr>
              <a:t>hyànXzw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L-TTKarthika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L-TTKarthika"/>
              </a:rPr>
              <a:t>hnIk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L-TTKarthika"/>
              </a:rPr>
              <a:t>\w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534400" cy="31242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]pjv]w hnSÀ¶v hnIkn¡p¶Xpt]mse hyànXzw hnIkn¡p¶p.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hyànXzw	þ DÛhw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hyànXzw {]IminXamIp¶Xv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1. kwkmcw (</a:t>
            </a:r>
            <a:r>
              <a:rPr lang="en-US" sz="2800"/>
              <a:t>Speech</a:t>
            </a:r>
            <a:r>
              <a:rPr lang="en-US" sz="2800">
                <a:latin typeface="ML-TTKarthika" pitchFamily="82" charset="0"/>
              </a:rPr>
              <a:t>)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2. s]cpamäw (</a:t>
            </a:r>
            <a:r>
              <a:rPr lang="en-US" sz="2800"/>
              <a:t>Behaviour</a:t>
            </a:r>
            <a:r>
              <a:rPr lang="en-US" sz="2800">
                <a:latin typeface="ML-TTKarthika" pitchFamily="82" charset="0"/>
              </a:rPr>
              <a:t>)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latin typeface="ML-TTKarthika" pitchFamily="82" charset="0"/>
              </a:rPr>
              <a:t>3. a\pjy _Ô</a:t>
            </a:r>
            <a:r>
              <a:rPr lang="en-US" sz="2800">
                <a:latin typeface="Varun" pitchFamily="2" charset="0"/>
              </a:rPr>
              <a:t>~</a:t>
            </a:r>
            <a:r>
              <a:rPr lang="en-US" sz="2800">
                <a:latin typeface="ML-TTKarthika" pitchFamily="82" charset="0"/>
              </a:rPr>
              <a:t>Ä (</a:t>
            </a:r>
            <a:r>
              <a:rPr lang="en-US" sz="2800"/>
              <a:t>Inter personal relations</a:t>
            </a:r>
            <a:r>
              <a:rPr lang="en-US" sz="2800">
                <a:latin typeface="ML-TTKarthika" pitchFamily="82" charset="0"/>
              </a:rPr>
              <a:t>)</a:t>
            </a:r>
          </a:p>
          <a:p>
            <a:pPr algn="l">
              <a:lnSpc>
                <a:spcPct val="80000"/>
              </a:lnSpc>
            </a:pPr>
            <a:endParaRPr lang="en-US" sz="2800">
              <a:latin typeface="ML-TTKarthika" pitchFamily="82" charset="0"/>
            </a:endParaRPr>
          </a:p>
        </p:txBody>
      </p:sp>
      <p:pic>
        <p:nvPicPr>
          <p:cNvPr id="2052" name="Picture 4" descr="ro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"/>
            <a:ext cx="3429000" cy="3035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m1_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3073400" cy="4343400"/>
          </a:xfrm>
          <a:prstGeom prst="rect">
            <a:avLst/>
          </a:prstGeom>
          <a:noFill/>
        </p:spPr>
      </p:pic>
      <p:pic>
        <p:nvPicPr>
          <p:cNvPr id="54277" name="Picture 5" descr="gandhi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914400"/>
            <a:ext cx="3540125" cy="4408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Varun" pitchFamily="2" charset="0"/>
              </a:rPr>
              <a:t>vfqbªòv~W: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ML-TTKarthika" pitchFamily="82" charset="0"/>
              </a:rPr>
              <a:t>hyànXzs¯ \nÀ®bn¡p¶ </a:t>
            </a:r>
            <a:r>
              <a:rPr lang="en-US">
                <a:latin typeface="Varun" pitchFamily="2" charset="0"/>
              </a:rPr>
              <a:t>Iëk~W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Varun" pitchFamily="2" charset="0"/>
              </a:rPr>
              <a:t>1.</a:t>
            </a:r>
            <a:r>
              <a:rPr lang="en-US">
                <a:latin typeface="ML-TTKarthika" pitchFamily="82" charset="0"/>
              </a:rPr>
              <a:t> ]mc¼cyw (</a:t>
            </a:r>
            <a:r>
              <a:rPr lang="en-US"/>
              <a:t>Heridity</a:t>
            </a:r>
            <a:r>
              <a:rPr lang="en-US">
                <a:latin typeface="ML-TTKarthika" pitchFamily="82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3078" name="Picture 6" descr="family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  <a:ln/>
        </p:spPr>
        <p:txBody>
          <a:bodyPr/>
          <a:lstStyle/>
          <a:p>
            <a:pPr algn="r">
              <a:buFontTx/>
              <a:buNone/>
            </a:pPr>
            <a:r>
              <a:rPr lang="en-US">
                <a:solidFill>
                  <a:srgbClr val="FF0000"/>
                </a:solidFill>
                <a:latin typeface="ML-TTKarthika" pitchFamily="82" charset="0"/>
              </a:rPr>
              <a:t>2. kmlNcyw (</a:t>
            </a:r>
            <a:r>
              <a:rPr lang="en-US">
                <a:solidFill>
                  <a:srgbClr val="FF0000"/>
                </a:solidFill>
              </a:rPr>
              <a:t>Environment</a:t>
            </a:r>
            <a:r>
              <a:rPr lang="en-US">
                <a:solidFill>
                  <a:srgbClr val="FF0000"/>
                </a:solidFill>
                <a:latin typeface="ML-TTKarthika" pitchFamily="82" charset="0"/>
              </a:rPr>
              <a:t>)</a:t>
            </a:r>
          </a:p>
        </p:txBody>
      </p:sp>
      <p:pic>
        <p:nvPicPr>
          <p:cNvPr id="5125" name="Picture 5" descr="HouseFami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7772400" cy="5043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ML-TTKarthika" pitchFamily="82" charset="0"/>
              </a:rPr>
              <a:t>hyànXz¯nsâ Xe§Ä</a:t>
            </a:r>
          </a:p>
          <a:p>
            <a:pPr>
              <a:buFontTx/>
              <a:buNone/>
            </a:pPr>
            <a:r>
              <a:rPr lang="en-US"/>
              <a:t>1. Physical Growth</a:t>
            </a:r>
          </a:p>
          <a:p>
            <a:pPr>
              <a:buFontTx/>
              <a:buNone/>
            </a:pPr>
            <a:r>
              <a:rPr lang="en-US"/>
              <a:t>2. Mental Growth</a:t>
            </a:r>
          </a:p>
          <a:p>
            <a:pPr>
              <a:buFontTx/>
              <a:buNone/>
            </a:pPr>
            <a:r>
              <a:rPr lang="en-US"/>
              <a:t>3. Moral Growth</a:t>
            </a:r>
          </a:p>
          <a:p>
            <a:pPr>
              <a:buFontTx/>
              <a:buNone/>
            </a:pPr>
            <a:r>
              <a:rPr lang="en-US"/>
              <a:t>4. Social Growth</a:t>
            </a:r>
          </a:p>
          <a:p>
            <a:pPr>
              <a:buFontTx/>
              <a:buNone/>
            </a:pPr>
            <a:r>
              <a:rPr lang="en-US"/>
              <a:t>5. Emotional Growth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6149" name="Picture 5" descr="baby tow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219200"/>
            <a:ext cx="4381500" cy="476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OPP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19400"/>
            <a:ext cx="2819400" cy="301783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]IzXbpÅ hyànXz¯nsâ e£W</a:t>
            </a:r>
            <a:r>
              <a:rPr lang="en-US" sz="2800">
                <a:solidFill>
                  <a:srgbClr val="00FF00"/>
                </a:solidFill>
                <a:latin typeface="Varun" pitchFamily="2" charset="0"/>
              </a:rPr>
              <a:t>~</a:t>
            </a: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Ä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hyànXzs¯ BIÀjIam¡p¶ LSI</a:t>
            </a:r>
            <a:r>
              <a:rPr lang="en-US" sz="2800">
                <a:solidFill>
                  <a:srgbClr val="00FF00"/>
                </a:solidFill>
                <a:latin typeface="Varun" pitchFamily="2" charset="0"/>
              </a:rPr>
              <a:t>~</a:t>
            </a: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Ä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 1. kzbw aXn¸v, kzbmht_m[w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 2. e£yt_m[w 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 3. Bßhnizmkw.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 4. BtcmKyIcamb IpSpw_m</a:t>
            </a:r>
            <a:r>
              <a:rPr lang="en-US" sz="2800">
                <a:solidFill>
                  <a:srgbClr val="00FF00"/>
                </a:solidFill>
                <a:latin typeface="Varun" pitchFamily="2" charset="0"/>
              </a:rPr>
              <a:t>é</a:t>
            </a: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co£w.</a:t>
            </a:r>
            <a:br>
              <a:rPr lang="en-US" sz="2800">
                <a:solidFill>
                  <a:srgbClr val="00FF00"/>
                </a:solidFill>
                <a:latin typeface="ML-TTKarthika" pitchFamily="82" charset="0"/>
              </a:rPr>
            </a:b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 5. \Ã hyàn_Ô</a:t>
            </a:r>
            <a:r>
              <a:rPr lang="en-US" sz="2800">
                <a:solidFill>
                  <a:srgbClr val="00FF00"/>
                </a:solidFill>
                <a:latin typeface="Varun" pitchFamily="2" charset="0"/>
              </a:rPr>
              <a:t>~</a:t>
            </a: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Ä, (</a:t>
            </a:r>
            <a:r>
              <a:rPr lang="en-US" sz="2800">
                <a:solidFill>
                  <a:srgbClr val="00FF00"/>
                </a:solidFill>
              </a:rPr>
              <a:t>Pro-active</a:t>
            </a:r>
            <a:r>
              <a:rPr lang="en-US" sz="2800">
                <a:solidFill>
                  <a:srgbClr val="00FF00"/>
                </a:solidFill>
                <a:latin typeface="ML-TTKarthika" pitchFamily="82" charset="0"/>
              </a:rPr>
              <a:t>)</a:t>
            </a:r>
            <a:r>
              <a:rPr lang="en-US" sz="2800">
                <a:latin typeface="ML-TTKarthika" pitchFamily="82" charset="0"/>
              </a:rPr>
              <a:t/>
            </a:r>
            <a:br>
              <a:rPr lang="en-US" sz="2800">
                <a:latin typeface="ML-TTKarthika" pitchFamily="82" charset="0"/>
              </a:rPr>
            </a:br>
            <a:endParaRPr lang="en-US" sz="2800">
              <a:latin typeface="ML-TTKarthika" pitchFamily="82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>
                <a:latin typeface="ML-TTKarthika" pitchFamily="82" charset="0"/>
              </a:rPr>
              <a:t>hnIeXIÄ.</a:t>
            </a:r>
            <a:br>
              <a:rPr lang="en-US" b="1" u="sng">
                <a:latin typeface="ML-TTKarthika" pitchFamily="82" charset="0"/>
              </a:rPr>
            </a:br>
            <a:r>
              <a:rPr lang="en-US" sz="2400"/>
              <a:t>a.	Intensiveness.</a:t>
            </a:r>
            <a:br>
              <a:rPr lang="en-US" sz="2400"/>
            </a:br>
            <a:r>
              <a:rPr lang="en-US" sz="2400"/>
              <a:t>b.	Clinging nature.</a:t>
            </a:r>
            <a:br>
              <a:rPr lang="en-US" sz="2400"/>
            </a:br>
            <a:r>
              <a:rPr lang="en-US" sz="2400"/>
              <a:t>c.	Possessive nature.</a:t>
            </a:r>
            <a:br>
              <a:rPr lang="en-US" sz="2400"/>
            </a:br>
            <a:r>
              <a:rPr lang="en-US" sz="2400"/>
              <a:t>d.	Down with criticism.</a:t>
            </a:r>
            <a:br>
              <a:rPr lang="en-US" sz="2400"/>
            </a:br>
            <a:r>
              <a:rPr lang="en-US" sz="2400"/>
              <a:t>e.	Up with flattery.</a:t>
            </a:r>
            <a:br>
              <a:rPr lang="en-US" sz="2400"/>
            </a:br>
            <a:r>
              <a:rPr lang="en-US" sz="2400"/>
              <a:t>f.	Inferiority.</a:t>
            </a:r>
          </a:p>
        </p:txBody>
      </p:sp>
      <p:pic>
        <p:nvPicPr>
          <p:cNvPr id="7172" name="Picture 4" descr="fx02_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PERSONALITY DEVELAPMENT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PERSONALITY DEVELAPMENT</Template>
  <TotalTime>2</TotalTime>
  <Words>61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Tahoma</vt:lpstr>
      <vt:lpstr>Wingdings</vt:lpstr>
      <vt:lpstr>Times New Roman</vt:lpstr>
      <vt:lpstr>Verdana</vt:lpstr>
      <vt:lpstr>Arial Black</vt:lpstr>
      <vt:lpstr>ML-TTKarthika</vt:lpstr>
      <vt:lpstr>Varun</vt:lpstr>
      <vt:lpstr>PERSONALITY DEVELAPMENT</vt:lpstr>
      <vt:lpstr>Ocean</vt:lpstr>
      <vt:lpstr>Mountain Top</vt:lpstr>
      <vt:lpstr>Maple</vt:lpstr>
      <vt:lpstr>Cliff</vt:lpstr>
      <vt:lpstr>Fireworks</vt:lpstr>
      <vt:lpstr>Slide 1</vt:lpstr>
      <vt:lpstr>Slide 2</vt:lpstr>
      <vt:lpstr>Slide 3</vt:lpstr>
      <vt:lpstr>Slide 4</vt:lpstr>
      <vt:lpstr>Slide 5</vt:lpstr>
      <vt:lpstr>Slide 6</vt:lpstr>
      <vt:lpstr>Slide 7</vt:lpstr>
      <vt:lpstr>]IzXbpÅ hyànXz¯nsâ e£W~Ä hyànXzs¯ BIÀjIam¡p¶ LSI~Ä  1. kzbw aXn¸v, kzbmht_m[w  2. e£yt_m[w   3. Bßhnizmkw.  4. BtcmKyIcamb IpSpw_méco£w.  5. \Ã hyàn_Ô~Ä, (Pro-active)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2007-10-05T06:04:22Z</dcterms:created>
  <dcterms:modified xsi:type="dcterms:W3CDTF">2007-10-05T06:07:11Z</dcterms:modified>
</cp:coreProperties>
</file>