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1" r:id="rId2"/>
    <p:sldId id="272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3F1DBD"/>
    <a:srgbClr val="DAA600"/>
    <a:srgbClr val="E2AC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77957" autoAdjust="0"/>
  </p:normalViewPr>
  <p:slideViewPr>
    <p:cSldViewPr>
      <p:cViewPr varScale="1">
        <p:scale>
          <a:sx n="73" d="100"/>
          <a:sy n="73" d="100"/>
        </p:scale>
        <p:origin x="16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00294-8FEF-4600-84EB-3B0EFFA96F87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86CE3-CCFF-4BB7-89A4-AFA698F76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28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9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85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220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503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7662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610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56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54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1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59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0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64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34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26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8E562-1DE6-4B8D-81C4-952976C859BA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6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udaskannoth@gmail.c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4548" y="1024354"/>
            <a:ext cx="7809451" cy="5681246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Perpetua Titling MT" panose="02020502060505020804" pitchFamily="18" charset="0"/>
              </a:rPr>
              <a:t>Eye contact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Perpetua Titling MT" panose="02020502060505020804" pitchFamily="18" charset="0"/>
              </a:rPr>
              <a:t>Facial expression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Perpetua Titling MT" panose="02020502060505020804" pitchFamily="18" charset="0"/>
              </a:rPr>
              <a:t>Voice modulation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Perpetua Titling MT" panose="02020502060505020804" pitchFamily="18" charset="0"/>
              </a:rPr>
              <a:t>Energy / sound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Perpetua Titling MT" panose="02020502060505020804" pitchFamily="18" charset="0"/>
              </a:rPr>
              <a:t>Smile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Perpetua Titling MT" panose="02020502060505020804" pitchFamily="18" charset="0"/>
              </a:rPr>
              <a:t>Gestures &amp; Posture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Perpetua Titling MT" panose="02020502060505020804" pitchFamily="18" charset="0"/>
              </a:rPr>
              <a:t>Body language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Perpetua Titling MT" panose="02020502060505020804" pitchFamily="18" charset="0"/>
              </a:rPr>
              <a:t>Interaction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Perpetua Titling MT" panose="02020502060505020804" pitchFamily="18" charset="0"/>
              </a:rPr>
              <a:t>Feelings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Perpetua Titling MT" panose="02020502060505020804" pitchFamily="18" charset="0"/>
              </a:rPr>
              <a:t>recap</a:t>
            </a:r>
          </a:p>
          <a:p>
            <a:pPr marL="514350" indent="-514350" algn="l">
              <a:buFont typeface="+mj-lt"/>
              <a:buAutoNum type="arabicPeriod"/>
            </a:pPr>
            <a:endParaRPr lang="en-US" sz="2800" b="1" dirty="0">
              <a:solidFill>
                <a:srgbClr val="C00000"/>
              </a:solidFill>
              <a:latin typeface="Perpetua Titling MT" panose="020205020605050208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3999" y="316468"/>
            <a:ext cx="76199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>
                <a:solidFill>
                  <a:srgbClr val="0070C0"/>
                </a:solidFill>
              </a:rPr>
              <a:t>10    laws of presentation skill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>
            <a:spLocks noGrp="1" noChangeArrowheads="1"/>
          </p:cNvSpPr>
          <p:nvPr>
            <p:ph idx="1"/>
          </p:nvPr>
        </p:nvSpPr>
        <p:spPr>
          <a:xfrm>
            <a:off x="1143000" y="857250"/>
            <a:ext cx="6858000" cy="51435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bg1"/>
            </a:solidFill>
          </a:ln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chemeClr val="bg1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Arial Black"/>
            </a:endParaRPr>
          </a:p>
          <a:p>
            <a:pPr algn="ctr">
              <a:buFont typeface="Arial" charset="0"/>
              <a:buNone/>
              <a:defRPr/>
            </a:pPr>
            <a:r>
              <a:rPr lang="en-US" sz="1800" kern="10" spc="540" dirty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  </a:t>
            </a:r>
          </a:p>
          <a:p>
            <a:pPr algn="ctr">
              <a:buFont typeface="Arial" charset="0"/>
              <a:buNone/>
              <a:defRPr/>
            </a:pPr>
            <a:endParaRPr lang="en-US" sz="3000" b="1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       </a:t>
            </a: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27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  </a:t>
            </a: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2373" y="2676036"/>
            <a:ext cx="48072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kern="10" spc="540" dirty="0">
                <a:ln w="9525">
                  <a:noFill/>
                  <a:miter lim="800000"/>
                  <a:headEnd/>
                  <a:tailEnd/>
                </a:ln>
                <a:solidFill>
                  <a:srgbClr val="92D05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  <a:cs typeface="Arial" charset="0"/>
              </a:rPr>
              <a:t>Thank You</a:t>
            </a:r>
            <a:endParaRPr lang="en-US" sz="5400" dirty="0">
              <a:solidFill>
                <a:srgbClr val="92D05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0344" y="1714500"/>
            <a:ext cx="3902030" cy="6001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300" b="1" dirty="0">
                <a:solidFill>
                  <a:srgbClr val="0070C0"/>
                </a:solidFill>
                <a:latin typeface="Broadway" panose="04040905080B02020502" pitchFamily="82" charset="0"/>
                <a:cs typeface="Aharoni" pitchFamily="2" charset="-79"/>
              </a:rPr>
              <a:t>SUDAS KANNOTH</a:t>
            </a:r>
            <a:endParaRPr lang="en-US" sz="3300" dirty="0">
              <a:solidFill>
                <a:srgbClr val="0070C0"/>
              </a:solidFill>
              <a:latin typeface="Broadway" panose="04040905080B02020502" pitchFamily="82" charset="0"/>
              <a:cs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43554" y="2590800"/>
            <a:ext cx="4315604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4000" b="1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Soft skill training team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50345" y="3140784"/>
            <a:ext cx="3711144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sudaskannoth@gmail.co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</a:t>
            </a:r>
          </a:p>
          <a:p>
            <a:pPr eaLnBrk="1" hangingPunct="1">
              <a:spcBef>
                <a:spcPct val="50000"/>
              </a:spcBef>
            </a:pPr>
            <a:r>
              <a:rPr lang="en-US" sz="3300" b="1" dirty="0">
                <a:solidFill>
                  <a:srgbClr val="92D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944  711  4001</a:t>
            </a:r>
            <a:endParaRPr lang="en-US" sz="2100" b="1" dirty="0">
              <a:solidFill>
                <a:srgbClr val="92D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hangingPunct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426215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/>
      <p:bldP spid="5" grpId="1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637</TotalTime>
  <Words>42</Words>
  <Application>Microsoft Office PowerPoint</Application>
  <PresentationFormat>On-screen Show (4:3)</PresentationFormat>
  <Paragraphs>25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Aharoni</vt:lpstr>
      <vt:lpstr>Arial</vt:lpstr>
      <vt:lpstr>Arial Black</vt:lpstr>
      <vt:lpstr>Broadway</vt:lpstr>
      <vt:lpstr>Calibri</vt:lpstr>
      <vt:lpstr>Century Gothic</vt:lpstr>
      <vt:lpstr>Perpetua Titling MT</vt:lpstr>
      <vt:lpstr>Wingdings 3</vt:lpstr>
      <vt:lpstr>Wisp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 ToTs</dc:title>
  <dc:creator>USER</dc:creator>
  <cp:lastModifiedBy>Administrator</cp:lastModifiedBy>
  <cp:revision>57</cp:revision>
  <dcterms:created xsi:type="dcterms:W3CDTF">2018-01-25T01:14:33Z</dcterms:created>
  <dcterms:modified xsi:type="dcterms:W3CDTF">2022-08-13T13:12:06Z</dcterms:modified>
</cp:coreProperties>
</file>