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AF18B-342B-48F0-8712-009CD516CB19}" type="doc">
      <dgm:prSet loTypeId="urn:microsoft.com/office/officeart/2008/layout/CircleAccentTimeline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910D2D-A420-4474-9734-773CCC20818D}">
      <dgm:prSet/>
      <dgm:spPr/>
      <dgm:t>
        <a:bodyPr/>
        <a:lstStyle/>
        <a:p>
          <a:pPr rtl="0"/>
          <a:r>
            <a:rPr lang="en-US" b="1" smtClean="0"/>
            <a:t>Thoughts</a:t>
          </a:r>
          <a:endParaRPr lang="en-US"/>
        </a:p>
      </dgm:t>
    </dgm:pt>
    <dgm:pt modelId="{9EAEEF7B-2EF6-47C4-B7D1-3A04BD97F447}" type="parTrans" cxnId="{6DAF38A0-56F8-4B01-B78A-BB34D5226386}">
      <dgm:prSet/>
      <dgm:spPr/>
      <dgm:t>
        <a:bodyPr/>
        <a:lstStyle/>
        <a:p>
          <a:endParaRPr lang="en-US"/>
        </a:p>
      </dgm:t>
    </dgm:pt>
    <dgm:pt modelId="{81D78316-1ACE-4742-A2F4-44BA8E4858B8}" type="sibTrans" cxnId="{6DAF38A0-56F8-4B01-B78A-BB34D5226386}">
      <dgm:prSet/>
      <dgm:spPr/>
      <dgm:t>
        <a:bodyPr/>
        <a:lstStyle/>
        <a:p>
          <a:endParaRPr lang="en-US"/>
        </a:p>
      </dgm:t>
    </dgm:pt>
    <dgm:pt modelId="{B544C3CF-0B4F-4AC1-A859-46FFD573845F}">
      <dgm:prSet/>
      <dgm:spPr/>
      <dgm:t>
        <a:bodyPr/>
        <a:lstStyle/>
        <a:p>
          <a:pPr rtl="0"/>
          <a:r>
            <a:rPr lang="en-US" b="1" dirty="0" smtClean="0"/>
            <a:t>Feelings </a:t>
          </a:r>
          <a:endParaRPr lang="en-US" dirty="0"/>
        </a:p>
      </dgm:t>
    </dgm:pt>
    <dgm:pt modelId="{4B4C36C3-41AF-48B2-B16D-B1CE37B981F5}" type="parTrans" cxnId="{A5C2F1D9-16F6-4E73-80D9-9B312E17BE9B}">
      <dgm:prSet/>
      <dgm:spPr/>
      <dgm:t>
        <a:bodyPr/>
        <a:lstStyle/>
        <a:p>
          <a:endParaRPr lang="en-US"/>
        </a:p>
      </dgm:t>
    </dgm:pt>
    <dgm:pt modelId="{D637C556-B13C-4BC4-9AC4-A96D2A7304BA}" type="sibTrans" cxnId="{A5C2F1D9-16F6-4E73-80D9-9B312E17BE9B}">
      <dgm:prSet/>
      <dgm:spPr/>
      <dgm:t>
        <a:bodyPr/>
        <a:lstStyle/>
        <a:p>
          <a:endParaRPr lang="en-US"/>
        </a:p>
      </dgm:t>
    </dgm:pt>
    <dgm:pt modelId="{50A4AA25-8582-4BEB-95EF-523C47E2D372}">
      <dgm:prSet/>
      <dgm:spPr/>
      <dgm:t>
        <a:bodyPr/>
        <a:lstStyle/>
        <a:p>
          <a:pPr rtl="0"/>
          <a:r>
            <a:rPr lang="en-US" b="1" dirty="0" smtClean="0"/>
            <a:t>???????? </a:t>
          </a:r>
          <a:endParaRPr lang="en-US" dirty="0"/>
        </a:p>
      </dgm:t>
    </dgm:pt>
    <dgm:pt modelId="{35692446-5404-4E1A-9307-27CA5D13220B}" type="parTrans" cxnId="{2B10C70B-E37E-4E86-93C0-33E143BA9247}">
      <dgm:prSet/>
      <dgm:spPr/>
      <dgm:t>
        <a:bodyPr/>
        <a:lstStyle/>
        <a:p>
          <a:endParaRPr lang="en-US"/>
        </a:p>
      </dgm:t>
    </dgm:pt>
    <dgm:pt modelId="{07843CC1-FDE9-421A-BBE7-38D3D3736271}" type="sibTrans" cxnId="{2B10C70B-E37E-4E86-93C0-33E143BA9247}">
      <dgm:prSet/>
      <dgm:spPr/>
      <dgm:t>
        <a:bodyPr/>
        <a:lstStyle/>
        <a:p>
          <a:endParaRPr lang="en-US"/>
        </a:p>
      </dgm:t>
    </dgm:pt>
    <dgm:pt modelId="{56005A66-750E-4334-B1B6-0BD593A1E32D}" type="pres">
      <dgm:prSet presAssocID="{F5AAF18B-342B-48F0-8712-009CD516CB1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D0AD521-C9A7-4715-A26C-E6489F9625A4}" type="pres">
      <dgm:prSet presAssocID="{E3910D2D-A420-4474-9734-773CCC20818D}" presName="parComposite" presStyleCnt="0"/>
      <dgm:spPr/>
    </dgm:pt>
    <dgm:pt modelId="{884AC072-4960-49CE-BE08-DD8F35D64108}" type="pres">
      <dgm:prSet presAssocID="{E3910D2D-A420-4474-9734-773CCC20818D}" presName="parBigCircle" presStyleLbl="node0" presStyleIdx="0" presStyleCnt="3"/>
      <dgm:spPr>
        <a:solidFill>
          <a:srgbClr val="FFC000"/>
        </a:solidFill>
      </dgm:spPr>
    </dgm:pt>
    <dgm:pt modelId="{FCFEBF0D-8378-4FC2-9B33-E7B58138D1E9}" type="pres">
      <dgm:prSet presAssocID="{E3910D2D-A420-4474-9734-773CCC20818D}" presName="parTx" presStyleLbl="revTx" presStyleIdx="0" presStyleCnt="3"/>
      <dgm:spPr/>
      <dgm:t>
        <a:bodyPr/>
        <a:lstStyle/>
        <a:p>
          <a:endParaRPr lang="en-US"/>
        </a:p>
      </dgm:t>
    </dgm:pt>
    <dgm:pt modelId="{83ABAF96-31FF-455A-A1D9-33E2C1F3A732}" type="pres">
      <dgm:prSet presAssocID="{E3910D2D-A420-4474-9734-773CCC20818D}" presName="bSpace" presStyleCnt="0"/>
      <dgm:spPr/>
    </dgm:pt>
    <dgm:pt modelId="{3C24DEF6-9F8D-45AB-AA74-4F418CDF8112}" type="pres">
      <dgm:prSet presAssocID="{E3910D2D-A420-4474-9734-773CCC20818D}" presName="parBackupNorm" presStyleCnt="0"/>
      <dgm:spPr/>
    </dgm:pt>
    <dgm:pt modelId="{C5EEC812-80A6-4ECE-A072-42BBDBECB4E4}" type="pres">
      <dgm:prSet presAssocID="{81D78316-1ACE-4742-A2F4-44BA8E4858B8}" presName="parSpace" presStyleCnt="0"/>
      <dgm:spPr/>
    </dgm:pt>
    <dgm:pt modelId="{863C4362-7F6F-4D83-A5C8-1D2374CFEE00}" type="pres">
      <dgm:prSet presAssocID="{B544C3CF-0B4F-4AC1-A859-46FFD573845F}" presName="parComposite" presStyleCnt="0"/>
      <dgm:spPr/>
    </dgm:pt>
    <dgm:pt modelId="{A919BFA0-21D0-45A4-B885-ADF8F25152CC}" type="pres">
      <dgm:prSet presAssocID="{B544C3CF-0B4F-4AC1-A859-46FFD573845F}" presName="parBigCircle" presStyleLbl="node0" presStyleIdx="1" presStyleCnt="3"/>
      <dgm:spPr>
        <a:solidFill>
          <a:srgbClr val="C00000"/>
        </a:solidFill>
      </dgm:spPr>
    </dgm:pt>
    <dgm:pt modelId="{5209DE39-1107-49AD-8642-61D7E790046B}" type="pres">
      <dgm:prSet presAssocID="{B544C3CF-0B4F-4AC1-A859-46FFD573845F}" presName="parTx" presStyleLbl="revTx" presStyleIdx="1" presStyleCnt="3"/>
      <dgm:spPr/>
      <dgm:t>
        <a:bodyPr/>
        <a:lstStyle/>
        <a:p>
          <a:endParaRPr lang="en-US"/>
        </a:p>
      </dgm:t>
    </dgm:pt>
    <dgm:pt modelId="{7062657F-3B89-4D1F-B079-3D0ED852A0BA}" type="pres">
      <dgm:prSet presAssocID="{B544C3CF-0B4F-4AC1-A859-46FFD573845F}" presName="bSpace" presStyleCnt="0"/>
      <dgm:spPr/>
    </dgm:pt>
    <dgm:pt modelId="{025A1FB0-2098-4E2C-A03A-D80715A6CB1F}" type="pres">
      <dgm:prSet presAssocID="{B544C3CF-0B4F-4AC1-A859-46FFD573845F}" presName="parBackupNorm" presStyleCnt="0"/>
      <dgm:spPr/>
    </dgm:pt>
    <dgm:pt modelId="{AFAA4DD7-EFD3-4909-AE93-645AFD7CADC5}" type="pres">
      <dgm:prSet presAssocID="{D637C556-B13C-4BC4-9AC4-A96D2A7304BA}" presName="parSpace" presStyleCnt="0"/>
      <dgm:spPr/>
    </dgm:pt>
    <dgm:pt modelId="{4D2DD2B3-AC90-4D6A-9666-63E77F4120B6}" type="pres">
      <dgm:prSet presAssocID="{50A4AA25-8582-4BEB-95EF-523C47E2D372}" presName="parComposite" presStyleCnt="0"/>
      <dgm:spPr/>
    </dgm:pt>
    <dgm:pt modelId="{7F11657B-05A7-4532-98FC-622A6D5DDC7B}" type="pres">
      <dgm:prSet presAssocID="{50A4AA25-8582-4BEB-95EF-523C47E2D372}" presName="parBigCircle" presStyleLbl="node0" presStyleIdx="2" presStyleCnt="3"/>
      <dgm:spPr/>
    </dgm:pt>
    <dgm:pt modelId="{B7A1D62C-6F50-4F36-845F-86079E956F62}" type="pres">
      <dgm:prSet presAssocID="{50A4AA25-8582-4BEB-95EF-523C47E2D372}" presName="parTx" presStyleLbl="revTx" presStyleIdx="2" presStyleCnt="3"/>
      <dgm:spPr/>
      <dgm:t>
        <a:bodyPr/>
        <a:lstStyle/>
        <a:p>
          <a:endParaRPr lang="en-US"/>
        </a:p>
      </dgm:t>
    </dgm:pt>
    <dgm:pt modelId="{04087BDF-7C1F-4BFA-B526-04EF7162FEC1}" type="pres">
      <dgm:prSet presAssocID="{50A4AA25-8582-4BEB-95EF-523C47E2D372}" presName="bSpace" presStyleCnt="0"/>
      <dgm:spPr/>
    </dgm:pt>
    <dgm:pt modelId="{EC50E6E9-0E87-4C43-A678-BBD07AFEBB43}" type="pres">
      <dgm:prSet presAssocID="{50A4AA25-8582-4BEB-95EF-523C47E2D372}" presName="parBackupNorm" presStyleCnt="0"/>
      <dgm:spPr/>
    </dgm:pt>
    <dgm:pt modelId="{E26CDF8C-63DC-4082-9545-9E5C3B8048D0}" type="pres">
      <dgm:prSet presAssocID="{07843CC1-FDE9-421A-BBE7-38D3D3736271}" presName="parSpace" presStyleCnt="0"/>
      <dgm:spPr/>
    </dgm:pt>
  </dgm:ptLst>
  <dgm:cxnLst>
    <dgm:cxn modelId="{718D1174-E0D5-4A8B-AFA7-83F4081A7300}" type="presOf" srcId="{E3910D2D-A420-4474-9734-773CCC20818D}" destId="{FCFEBF0D-8378-4FC2-9B33-E7B58138D1E9}" srcOrd="0" destOrd="0" presId="urn:microsoft.com/office/officeart/2008/layout/CircleAccentTimeline"/>
    <dgm:cxn modelId="{6DAF38A0-56F8-4B01-B78A-BB34D5226386}" srcId="{F5AAF18B-342B-48F0-8712-009CD516CB19}" destId="{E3910D2D-A420-4474-9734-773CCC20818D}" srcOrd="0" destOrd="0" parTransId="{9EAEEF7B-2EF6-47C4-B7D1-3A04BD97F447}" sibTransId="{81D78316-1ACE-4742-A2F4-44BA8E4858B8}"/>
    <dgm:cxn modelId="{A5C2F1D9-16F6-4E73-80D9-9B312E17BE9B}" srcId="{F5AAF18B-342B-48F0-8712-009CD516CB19}" destId="{B544C3CF-0B4F-4AC1-A859-46FFD573845F}" srcOrd="1" destOrd="0" parTransId="{4B4C36C3-41AF-48B2-B16D-B1CE37B981F5}" sibTransId="{D637C556-B13C-4BC4-9AC4-A96D2A7304BA}"/>
    <dgm:cxn modelId="{4D92672A-744A-4497-93BD-F3C328620FDC}" type="presOf" srcId="{F5AAF18B-342B-48F0-8712-009CD516CB19}" destId="{56005A66-750E-4334-B1B6-0BD593A1E32D}" srcOrd="0" destOrd="0" presId="urn:microsoft.com/office/officeart/2008/layout/CircleAccentTimeline"/>
    <dgm:cxn modelId="{2B10C70B-E37E-4E86-93C0-33E143BA9247}" srcId="{F5AAF18B-342B-48F0-8712-009CD516CB19}" destId="{50A4AA25-8582-4BEB-95EF-523C47E2D372}" srcOrd="2" destOrd="0" parTransId="{35692446-5404-4E1A-9307-27CA5D13220B}" sibTransId="{07843CC1-FDE9-421A-BBE7-38D3D3736271}"/>
    <dgm:cxn modelId="{00096B50-4045-44B1-82ED-16681985E02A}" type="presOf" srcId="{B544C3CF-0B4F-4AC1-A859-46FFD573845F}" destId="{5209DE39-1107-49AD-8642-61D7E790046B}" srcOrd="0" destOrd="0" presId="urn:microsoft.com/office/officeart/2008/layout/CircleAccentTimeline"/>
    <dgm:cxn modelId="{A1DC212B-14DF-4C70-AD15-38F4461D6CF4}" type="presOf" srcId="{50A4AA25-8582-4BEB-95EF-523C47E2D372}" destId="{B7A1D62C-6F50-4F36-845F-86079E956F62}" srcOrd="0" destOrd="0" presId="urn:microsoft.com/office/officeart/2008/layout/CircleAccentTimeline"/>
    <dgm:cxn modelId="{8266522E-B0D7-4FBE-AE51-A9EE8DB1D8AE}" type="presParOf" srcId="{56005A66-750E-4334-B1B6-0BD593A1E32D}" destId="{6D0AD521-C9A7-4715-A26C-E6489F9625A4}" srcOrd="0" destOrd="0" presId="urn:microsoft.com/office/officeart/2008/layout/CircleAccentTimeline"/>
    <dgm:cxn modelId="{51F21147-264D-4F8F-AEB4-655FFE0B7C11}" type="presParOf" srcId="{6D0AD521-C9A7-4715-A26C-E6489F9625A4}" destId="{884AC072-4960-49CE-BE08-DD8F35D64108}" srcOrd="0" destOrd="0" presId="urn:microsoft.com/office/officeart/2008/layout/CircleAccentTimeline"/>
    <dgm:cxn modelId="{6E43B5D9-E6B1-4C96-B223-F2EA983E1D2D}" type="presParOf" srcId="{6D0AD521-C9A7-4715-A26C-E6489F9625A4}" destId="{FCFEBF0D-8378-4FC2-9B33-E7B58138D1E9}" srcOrd="1" destOrd="0" presId="urn:microsoft.com/office/officeart/2008/layout/CircleAccentTimeline"/>
    <dgm:cxn modelId="{C0183024-BC90-43B6-A85B-7AC10ED9C058}" type="presParOf" srcId="{6D0AD521-C9A7-4715-A26C-E6489F9625A4}" destId="{83ABAF96-31FF-455A-A1D9-33E2C1F3A732}" srcOrd="2" destOrd="0" presId="urn:microsoft.com/office/officeart/2008/layout/CircleAccentTimeline"/>
    <dgm:cxn modelId="{9648A9B4-720A-4437-BB6A-8637ABADE1E5}" type="presParOf" srcId="{56005A66-750E-4334-B1B6-0BD593A1E32D}" destId="{3C24DEF6-9F8D-45AB-AA74-4F418CDF8112}" srcOrd="1" destOrd="0" presId="urn:microsoft.com/office/officeart/2008/layout/CircleAccentTimeline"/>
    <dgm:cxn modelId="{86245B53-2D2F-4BDE-9BE7-5C343AA40C29}" type="presParOf" srcId="{56005A66-750E-4334-B1B6-0BD593A1E32D}" destId="{C5EEC812-80A6-4ECE-A072-42BBDBECB4E4}" srcOrd="2" destOrd="0" presId="urn:microsoft.com/office/officeart/2008/layout/CircleAccentTimeline"/>
    <dgm:cxn modelId="{593BECC9-0E85-4E4F-A3E5-1247021CB12F}" type="presParOf" srcId="{56005A66-750E-4334-B1B6-0BD593A1E32D}" destId="{863C4362-7F6F-4D83-A5C8-1D2374CFEE00}" srcOrd="3" destOrd="0" presId="urn:microsoft.com/office/officeart/2008/layout/CircleAccentTimeline"/>
    <dgm:cxn modelId="{6F17C0AA-506B-4678-B631-DE2C4A045865}" type="presParOf" srcId="{863C4362-7F6F-4D83-A5C8-1D2374CFEE00}" destId="{A919BFA0-21D0-45A4-B885-ADF8F25152CC}" srcOrd="0" destOrd="0" presId="urn:microsoft.com/office/officeart/2008/layout/CircleAccentTimeline"/>
    <dgm:cxn modelId="{3F29393F-24BD-45BA-9717-FD1634D15429}" type="presParOf" srcId="{863C4362-7F6F-4D83-A5C8-1D2374CFEE00}" destId="{5209DE39-1107-49AD-8642-61D7E790046B}" srcOrd="1" destOrd="0" presId="urn:microsoft.com/office/officeart/2008/layout/CircleAccentTimeline"/>
    <dgm:cxn modelId="{73C72340-7CED-4DE9-BD3B-F9B10B8F5718}" type="presParOf" srcId="{863C4362-7F6F-4D83-A5C8-1D2374CFEE00}" destId="{7062657F-3B89-4D1F-B079-3D0ED852A0BA}" srcOrd="2" destOrd="0" presId="urn:microsoft.com/office/officeart/2008/layout/CircleAccentTimeline"/>
    <dgm:cxn modelId="{8D80C91D-5CDB-4E8B-89D2-B09E59C23B14}" type="presParOf" srcId="{56005A66-750E-4334-B1B6-0BD593A1E32D}" destId="{025A1FB0-2098-4E2C-A03A-D80715A6CB1F}" srcOrd="4" destOrd="0" presId="urn:microsoft.com/office/officeart/2008/layout/CircleAccentTimeline"/>
    <dgm:cxn modelId="{E12065E0-FE41-480E-AC12-50D08CA6A434}" type="presParOf" srcId="{56005A66-750E-4334-B1B6-0BD593A1E32D}" destId="{AFAA4DD7-EFD3-4909-AE93-645AFD7CADC5}" srcOrd="5" destOrd="0" presId="urn:microsoft.com/office/officeart/2008/layout/CircleAccentTimeline"/>
    <dgm:cxn modelId="{9600E1FA-168B-47E8-9CFE-3441EE90CF11}" type="presParOf" srcId="{56005A66-750E-4334-B1B6-0BD593A1E32D}" destId="{4D2DD2B3-AC90-4D6A-9666-63E77F4120B6}" srcOrd="6" destOrd="0" presId="urn:microsoft.com/office/officeart/2008/layout/CircleAccentTimeline"/>
    <dgm:cxn modelId="{793594B4-872D-4EA1-98BC-ADAB1D8B75F5}" type="presParOf" srcId="{4D2DD2B3-AC90-4D6A-9666-63E77F4120B6}" destId="{7F11657B-05A7-4532-98FC-622A6D5DDC7B}" srcOrd="0" destOrd="0" presId="urn:microsoft.com/office/officeart/2008/layout/CircleAccentTimeline"/>
    <dgm:cxn modelId="{DBDB12F2-714B-477C-94E4-5EF4A9A45C9E}" type="presParOf" srcId="{4D2DD2B3-AC90-4D6A-9666-63E77F4120B6}" destId="{B7A1D62C-6F50-4F36-845F-86079E956F62}" srcOrd="1" destOrd="0" presId="urn:microsoft.com/office/officeart/2008/layout/CircleAccentTimeline"/>
    <dgm:cxn modelId="{FED51529-5697-40FD-A2BF-ED43D77FA9AE}" type="presParOf" srcId="{4D2DD2B3-AC90-4D6A-9666-63E77F4120B6}" destId="{04087BDF-7C1F-4BFA-B526-04EF7162FEC1}" srcOrd="2" destOrd="0" presId="urn:microsoft.com/office/officeart/2008/layout/CircleAccentTimeline"/>
    <dgm:cxn modelId="{E8C02FA6-A130-41FF-8102-E65AE19148E9}" type="presParOf" srcId="{56005A66-750E-4334-B1B6-0BD593A1E32D}" destId="{EC50E6E9-0E87-4C43-A678-BBD07AFEBB43}" srcOrd="7" destOrd="0" presId="urn:microsoft.com/office/officeart/2008/layout/CircleAccentTimeline"/>
    <dgm:cxn modelId="{3196D4EE-128A-47F9-9731-C06F2BEC827E}" type="presParOf" srcId="{56005A66-750E-4334-B1B6-0BD593A1E32D}" destId="{E26CDF8C-63DC-4082-9545-9E5C3B8048D0}" srcOrd="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AC072-4960-49CE-BE08-DD8F35D64108}">
      <dsp:nvSpPr>
        <dsp:cNvPr id="0" name=""/>
        <dsp:cNvSpPr/>
      </dsp:nvSpPr>
      <dsp:spPr>
        <a:xfrm>
          <a:off x="1445890" y="2034957"/>
          <a:ext cx="1687955" cy="1687955"/>
        </a:xfrm>
        <a:prstGeom prst="donut">
          <a:avLst>
            <a:gd name="adj" fmla="val 2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FEBF0D-8378-4FC2-9B33-E7B58138D1E9}">
      <dsp:nvSpPr>
        <dsp:cNvPr id="0" name=""/>
        <dsp:cNvSpPr/>
      </dsp:nvSpPr>
      <dsp:spPr>
        <a:xfrm rot="17700000">
          <a:off x="2040649" y="658928"/>
          <a:ext cx="2098316" cy="1011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/>
            <a:t>Thoughts</a:t>
          </a:r>
          <a:endParaRPr lang="en-US" sz="3600" kern="1200"/>
        </a:p>
      </dsp:txBody>
      <dsp:txXfrm>
        <a:off x="2040649" y="658928"/>
        <a:ext cx="2098316" cy="1011226"/>
      </dsp:txXfrm>
    </dsp:sp>
    <dsp:sp modelId="{A919BFA0-21D0-45A4-B885-ADF8F25152CC}">
      <dsp:nvSpPr>
        <dsp:cNvPr id="0" name=""/>
        <dsp:cNvSpPr/>
      </dsp:nvSpPr>
      <dsp:spPr>
        <a:xfrm>
          <a:off x="3261123" y="2034957"/>
          <a:ext cx="1687955" cy="1687955"/>
        </a:xfrm>
        <a:prstGeom prst="donut">
          <a:avLst>
            <a:gd name="adj" fmla="val 2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9DE39-1107-49AD-8642-61D7E790046B}">
      <dsp:nvSpPr>
        <dsp:cNvPr id="0" name=""/>
        <dsp:cNvSpPr/>
      </dsp:nvSpPr>
      <dsp:spPr>
        <a:xfrm rot="17700000">
          <a:off x="3855883" y="658928"/>
          <a:ext cx="2098316" cy="1011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Feelings </a:t>
          </a:r>
          <a:endParaRPr lang="en-US" sz="3600" kern="1200" dirty="0"/>
        </a:p>
      </dsp:txBody>
      <dsp:txXfrm>
        <a:off x="3855883" y="658928"/>
        <a:ext cx="2098316" cy="1011226"/>
      </dsp:txXfrm>
    </dsp:sp>
    <dsp:sp modelId="{7F11657B-05A7-4532-98FC-622A6D5DDC7B}">
      <dsp:nvSpPr>
        <dsp:cNvPr id="0" name=""/>
        <dsp:cNvSpPr/>
      </dsp:nvSpPr>
      <dsp:spPr>
        <a:xfrm>
          <a:off x="5076357" y="2034957"/>
          <a:ext cx="1687955" cy="1687955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A1D62C-6F50-4F36-845F-86079E956F62}">
      <dsp:nvSpPr>
        <dsp:cNvPr id="0" name=""/>
        <dsp:cNvSpPr/>
      </dsp:nvSpPr>
      <dsp:spPr>
        <a:xfrm rot="17700000">
          <a:off x="5671116" y="658928"/>
          <a:ext cx="2098316" cy="1011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???????? </a:t>
          </a:r>
          <a:endParaRPr lang="en-US" sz="3600" kern="1200" dirty="0"/>
        </a:p>
      </dsp:txBody>
      <dsp:txXfrm>
        <a:off x="5671116" y="658928"/>
        <a:ext cx="2098316" cy="1011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B1E1E-3397-48CB-8419-352043231DF7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AB0C5-A4C8-4D54-9078-A888A60E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74B6-DE2F-41A9-81F8-94104CE7E60E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58B8-6080-422D-A850-D62E24C8E87E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C46A-80BA-457F-A538-D85A487C61F1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2FB6-DD6D-4635-A06A-0581EE5E0C71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D1AE-8044-41AF-8F29-F69EA88C29CD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7F9-ECBB-430D-B483-E3792BAF8260}" type="datetime1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A82F-3E46-4E43-BFD7-169051BE9FCC}" type="datetime1">
              <a:rPr lang="en-US" smtClean="0"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873E-B714-41B7-95D4-AB3A53268A8C}" type="datetime1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4EA9-356F-42F7-99FD-B4D57B1ED1E3}" type="datetime1">
              <a:rPr lang="en-US" smtClean="0"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5814-53FB-4899-A1C1-2D084874873D}" type="datetime1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8875-B4FB-4F7E-A0BF-2FCD4DF2BBAB}" type="datetime1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6006-B15B-4D64-92F3-7431D25C5F5B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48D6-3F62-4CAA-876F-154DDF5F0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17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0940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Two Tough Questions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B5D-D328-403A-A154-A31F099C1CDE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Decisions on the basis of?????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269229"/>
              </p:ext>
            </p:extLst>
          </p:nvPr>
        </p:nvGraphicFramePr>
        <p:xfrm>
          <a:off x="-990600" y="1371600"/>
          <a:ext cx="9067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CB53-FEC9-4CD4-A76A-ED81D78FCDD6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knew a woman who was pregnant, who had 8 kids already, three of them are deaf, two are blind, one mentally retarded, and she had syphilis! Would you recommend that she have an abortion?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1BA4-643C-472D-8943-BA612B4897C4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419600" cy="61261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If your answer is YES . . . .. . . you just killed Beethoven the GREAT musician because He was born as the 9th child with above mentioned...</a:t>
            </a:r>
            <a:endParaRPr lang="en-US" sz="36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4419599" cy="552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F457-AE68-4897-97A1-FCCDEC3C3D40}" type="datetime1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+mn-lt"/>
              </a:rPr>
              <a:t>Question 2: </a:t>
            </a:r>
            <a:r>
              <a:rPr lang="en-US" sz="2800" dirty="0" smtClean="0">
                <a:latin typeface="+mn-lt"/>
              </a:rPr>
              <a:t>It is time to elect a new world leader, and only your vote counts. Here are the facts about the three candidates. 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038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Candidate A: </a:t>
            </a:r>
            <a:r>
              <a:rPr lang="en-US" sz="2400" dirty="0" smtClean="0"/>
              <a:t>Associates with crooked politicians, and consults with astrologist. He's had two mistresses. He also chain smokes and drinks 8 to 10 martinis a day. 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Candidate B: </a:t>
            </a:r>
            <a:r>
              <a:rPr lang="en-US" sz="2400" dirty="0" smtClean="0"/>
              <a:t>He was kicked out of office twice, sleeps until noon , used opium in college and drinks a quart of whiskey every evening. 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Candidate C: </a:t>
            </a:r>
            <a:r>
              <a:rPr lang="en-US" sz="2400" dirty="0" smtClean="0"/>
              <a:t>He is a decorated war hero. He's a vegetarian, doesn't smoke, drinks an occasional beer and never cheated on his wife.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41A9-4289-4FB9-92DB-7352C435D054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80772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+mn-lt"/>
              </a:rPr>
              <a:t>Which of these candidates would be your choice?</a:t>
            </a:r>
            <a:endParaRPr lang="en-US" sz="54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8598-9957-4D93-9701-5BEC448A4D49}" type="datetime1">
              <a:rPr lang="en-US" smtClean="0"/>
              <a:t>10/5/2011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Candidate A is </a:t>
            </a:r>
            <a:r>
              <a:rPr lang="en-US" b="1" dirty="0" smtClean="0">
                <a:solidFill>
                  <a:srgbClr val="FFC000"/>
                </a:solidFill>
                <a:latin typeface="+mn-lt"/>
              </a:rPr>
              <a:t>Franklin D. Roosevelt.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71" y="1331308"/>
            <a:ext cx="4588829" cy="544541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994D-50A9-4783-B469-751B625BBC38}" type="datetime1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Candidate B is </a:t>
            </a:r>
            <a:r>
              <a:rPr lang="en-US" b="1" dirty="0" smtClean="0">
                <a:solidFill>
                  <a:srgbClr val="FFC000"/>
                </a:solidFill>
                <a:latin typeface="+mn-lt"/>
              </a:rPr>
              <a:t>Winston Churchill.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4038600" cy="543811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C56C-BEF9-4189-ADDF-09E79B75CF1A}" type="datetime1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Candidate C is </a:t>
            </a:r>
            <a:r>
              <a:rPr lang="en-US" b="1" dirty="0" smtClean="0">
                <a:solidFill>
                  <a:srgbClr val="FFC000"/>
                </a:solidFill>
                <a:latin typeface="+mn-lt"/>
              </a:rPr>
              <a:t>Adolph Hitler.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4114800" cy="548640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5544-212F-4838-9D2E-BE403CD7D711}" type="datetime1">
              <a:rPr lang="en-US" smtClean="0"/>
              <a:t>10/5/2011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48D6-3F62-4CAA-876F-154DDF5F0E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6" b="15555"/>
          <a:stretch/>
        </p:blipFill>
        <p:spPr>
          <a:xfrm>
            <a:off x="0" y="1905000"/>
            <a:ext cx="9144000" cy="4349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+mn-lt"/>
              </a:rPr>
              <a:t>Judgment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667000"/>
            <a:ext cx="4953000" cy="3124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Makes a person think before </a:t>
            </a:r>
            <a:r>
              <a:rPr lang="en-US" b="1" dirty="0" smtClean="0">
                <a:solidFill>
                  <a:srgbClr val="C00000"/>
                </a:solidFill>
              </a:rPr>
              <a:t>judging someone !!!!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the way, </a:t>
            </a:r>
            <a:r>
              <a:rPr lang="en-US" b="1" dirty="0" smtClean="0">
                <a:solidFill>
                  <a:srgbClr val="C00000"/>
                </a:solidFill>
              </a:rPr>
              <a:t>Who are we to judge anyone?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6F68-33B1-4BC4-837C-E7B14D890F15}" type="datetime1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info@carehr.com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715000"/>
            <a:ext cx="2133600" cy="365125"/>
          </a:xfrm>
        </p:spPr>
        <p:txBody>
          <a:bodyPr/>
          <a:lstStyle/>
          <a:p>
            <a:fld id="{AB5748D6-3F62-4CAA-876F-154DDF5F0E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282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Two Tough Questions</vt:lpstr>
      <vt:lpstr>Question 1: </vt:lpstr>
      <vt:lpstr>If your answer is YES . . . .. . . you just killed Beethoven the GREAT musician because He was born as the 9th child with above mentioned...</vt:lpstr>
      <vt:lpstr>Question 2: It is time to elect a new world leader, and only your vote counts. Here are the facts about the three candidates. </vt:lpstr>
      <vt:lpstr>Which of these candidates would be your choice?</vt:lpstr>
      <vt:lpstr>Candidate A is Franklin D. Roosevelt.</vt:lpstr>
      <vt:lpstr>Candidate B is Winston Churchill.</vt:lpstr>
      <vt:lpstr>Candidate C is Adolph Hitler.</vt:lpstr>
      <vt:lpstr>Judgment</vt:lpstr>
      <vt:lpstr>Decisions on the basis of?????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Tough Questions</dc:title>
  <dc:creator>Care</dc:creator>
  <cp:lastModifiedBy>Care</cp:lastModifiedBy>
  <cp:revision>4</cp:revision>
  <dcterms:created xsi:type="dcterms:W3CDTF">2010-10-26T02:48:57Z</dcterms:created>
  <dcterms:modified xsi:type="dcterms:W3CDTF">2011-10-05T15:15:40Z</dcterms:modified>
</cp:coreProperties>
</file>