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7" r:id="rId3"/>
    <p:sldId id="260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96FD-B85B-4BB8-8A1C-1348BAD0F91F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0E147-32C3-481D-8238-9FB253BED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endParaRPr lang="en-US" sz="6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None/>
            </a:pP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DALE CARNEGIE</a:t>
            </a:r>
          </a:p>
          <a:p>
            <a:pPr marL="514350" indent="-514350" algn="ctr"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HOW TO WIN FRIENDS</a:t>
            </a:r>
          </a:p>
          <a:p>
            <a:pPr marL="514350" indent="-514350" algn="ctr">
              <a:buNone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AND INFLUENCE PEOPLE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ML-TTKarthika" pitchFamily="82" charset="0"/>
              </a:rPr>
              <a:t>6</a:t>
            </a:r>
            <a:r>
              <a:rPr lang="en-US" sz="5400" dirty="0" smtClean="0">
                <a:latin typeface="ML-TTKarthika" pitchFamily="82" charset="0"/>
              </a:rPr>
              <a:t>.\</a:t>
            </a:r>
            <a:r>
              <a:rPr lang="en-US" sz="5400" dirty="0" err="1" smtClean="0">
                <a:latin typeface="ML-TTKarthika" pitchFamily="82" charset="0"/>
              </a:rPr>
              <a:t>sÃmcp</a:t>
            </a:r>
            <a:r>
              <a:rPr lang="en-US" sz="5400" dirty="0" smtClean="0">
                <a:latin typeface="ML-TTKarthika" pitchFamily="82" charset="0"/>
              </a:rPr>
              <a:t> t{</a:t>
            </a:r>
            <a:r>
              <a:rPr lang="en-US" sz="5400" dirty="0" err="1" smtClean="0">
                <a:latin typeface="ML-TTKarthika" pitchFamily="82" charset="0"/>
              </a:rPr>
              <a:t>imXm-hm-IpI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6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L-TTKarthika" pitchFamily="82" charset="0"/>
              </a:rPr>
              <a:t>7.aäp-Å-h-cpsS</a:t>
            </a:r>
            <a:r>
              <a:rPr lang="en-US" sz="5400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Xmev</a:t>
            </a:r>
            <a:r>
              <a:rPr lang="en-US" dirty="0" smtClean="0">
                <a:latin typeface="ML-TTKarthika" pitchFamily="82" charset="0"/>
              </a:rPr>
              <a:t>]-cy--¯n-\-\p-k-</a:t>
            </a:r>
            <a:r>
              <a:rPr lang="en-US" dirty="0" err="1" smtClean="0">
                <a:latin typeface="ML-TTKarthika" pitchFamily="82" charset="0"/>
              </a:rPr>
              <a:t>cn¨v</a:t>
            </a:r>
            <a:r>
              <a:rPr lang="en-US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kwkm</a:t>
            </a:r>
            <a:r>
              <a:rPr lang="en-US" dirty="0" smtClean="0">
                <a:latin typeface="ML-TTKarthika" pitchFamily="82" charset="0"/>
              </a:rPr>
              <a:t>-</a:t>
            </a:r>
            <a:r>
              <a:rPr lang="en-US" dirty="0" err="1" smtClean="0">
                <a:latin typeface="ML-TTKarthika" pitchFamily="82" charset="0"/>
              </a:rPr>
              <a:t>cn</a:t>
            </a:r>
            <a:r>
              <a:rPr lang="en-US" dirty="0" smtClean="0">
                <a:latin typeface="ML-TTKarthika" pitchFamily="82" charset="0"/>
              </a:rPr>
              <a:t>-¡</a:t>
            </a:r>
            <a:r>
              <a:rPr lang="en-US" dirty="0" err="1" smtClean="0">
                <a:latin typeface="ML-TTKarthika" pitchFamily="82" charset="0"/>
              </a:rPr>
              <a:t>pI</a:t>
            </a:r>
            <a:r>
              <a:rPr lang="en-US" dirty="0" smtClean="0">
                <a:latin typeface="ML-TTKarthika" pitchFamily="82" charset="0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/>
          <a:lstStyle/>
          <a:p>
            <a:r>
              <a:rPr lang="en-US" dirty="0">
                <a:latin typeface="ML-TTKarthika" pitchFamily="82" charset="0"/>
              </a:rPr>
              <a:t>8</a:t>
            </a:r>
            <a:r>
              <a:rPr lang="en-US" dirty="0" smtClean="0">
                <a:latin typeface="ML-TTKarthika" pitchFamily="82" charset="0"/>
              </a:rPr>
              <a:t>.asä-bmÄ¡v Xm³ {][m-\-</a:t>
            </a:r>
            <a:r>
              <a:rPr lang="en-US" dirty="0" err="1" smtClean="0">
                <a:latin typeface="ML-TTKarthika" pitchFamily="82" charset="0"/>
              </a:rPr>
              <a:t>hm</a:t>
            </a:r>
            <a:r>
              <a:rPr lang="en-US" dirty="0" smtClean="0">
                <a:latin typeface="ML-TTKarthika" pitchFamily="82" charset="0"/>
              </a:rPr>
              <a:t>-\m-</a:t>
            </a:r>
            <a:r>
              <a:rPr lang="en-US" dirty="0" err="1" smtClean="0">
                <a:latin typeface="ML-TTKarthika" pitchFamily="82" charset="0"/>
              </a:rPr>
              <a:t>sW</a:t>
            </a:r>
            <a:r>
              <a:rPr lang="en-US" dirty="0" smtClean="0">
                <a:latin typeface="ML-TTKarthika" pitchFamily="82" charset="0"/>
              </a:rPr>
              <a:t>¶ </a:t>
            </a:r>
            <a:r>
              <a:rPr lang="en-US" dirty="0" err="1" smtClean="0">
                <a:latin typeface="ML-TTKarthika" pitchFamily="82" charset="0"/>
              </a:rPr>
              <a:t>tXm¶Â</a:t>
            </a:r>
            <a:r>
              <a:rPr lang="en-US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Df-hm</a:t>
            </a:r>
            <a:r>
              <a:rPr lang="en-US" dirty="0" smtClean="0">
                <a:latin typeface="ML-TTKarthika" pitchFamily="82" charset="0"/>
              </a:rPr>
              <a:t>-¡</a:t>
            </a:r>
            <a:r>
              <a:rPr lang="en-US" dirty="0" err="1" smtClean="0">
                <a:latin typeface="ML-TTKarthika" pitchFamily="82" charset="0"/>
              </a:rPr>
              <a:t>pI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4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L-TTKarthika" pitchFamily="82" charset="0"/>
              </a:rPr>
              <a:t>9. </a:t>
            </a:r>
            <a:r>
              <a:rPr lang="en-US" dirty="0" err="1" smtClean="0">
                <a:latin typeface="ML-TTKarthika" pitchFamily="82" charset="0"/>
              </a:rPr>
              <a:t>XÀ¡w</a:t>
            </a:r>
            <a:r>
              <a:rPr lang="en-US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Hgn-hm</a:t>
            </a:r>
            <a:r>
              <a:rPr lang="en-US" dirty="0" smtClean="0">
                <a:latin typeface="ML-TTKarthika" pitchFamily="82" charset="0"/>
              </a:rPr>
              <a:t>-¡</a:t>
            </a:r>
            <a:r>
              <a:rPr lang="en-US" dirty="0" err="1" smtClean="0">
                <a:latin typeface="ML-TTKarthika" pitchFamily="82" charset="0"/>
              </a:rPr>
              <a:t>pI</a:t>
            </a:r>
            <a:r>
              <a:rPr lang="en-US" dirty="0" smtClean="0">
                <a:latin typeface="ML-TTKarthika" pitchFamily="82" charset="0"/>
              </a:rPr>
              <a:t>.</a:t>
            </a:r>
            <a:br>
              <a:rPr lang="en-US" dirty="0" smtClean="0">
                <a:latin typeface="ML-TTKarthika" pitchFamily="82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/>
          <a:lstStyle/>
          <a:p>
            <a:r>
              <a:rPr lang="en-US" dirty="0" smtClean="0">
                <a:latin typeface="ML-TTKarthika" pitchFamily="82" charset="0"/>
              </a:rPr>
              <a:t>10. </a:t>
            </a:r>
            <a:r>
              <a:rPr lang="en-US" dirty="0" err="1" smtClean="0">
                <a:latin typeface="ML-TTKarthika" pitchFamily="82" charset="0"/>
              </a:rPr>
              <a:t>sXäv</a:t>
            </a:r>
            <a:r>
              <a:rPr lang="en-US" dirty="0" smtClean="0">
                <a:latin typeface="ML-TTKarthika" pitchFamily="82" charset="0"/>
              </a:rPr>
              <a:t> k½-Xn¨p </a:t>
            </a:r>
            <a:r>
              <a:rPr lang="en-US" dirty="0" err="1" smtClean="0">
                <a:latin typeface="ML-TTKarthika" pitchFamily="82" charset="0"/>
              </a:rPr>
              <a:t>sImSp</a:t>
            </a:r>
            <a:r>
              <a:rPr lang="en-US" dirty="0" smtClean="0">
                <a:latin typeface="ML-TTKarthika" pitchFamily="82" charset="0"/>
              </a:rPr>
              <a:t>-¡</a:t>
            </a:r>
            <a:r>
              <a:rPr lang="en-US" dirty="0" err="1" smtClean="0">
                <a:latin typeface="ML-TTKarthika" pitchFamily="82" charset="0"/>
              </a:rPr>
              <a:t>pI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ML-TTKarthika" pitchFamily="82" charset="0"/>
              </a:rPr>
              <a:t>11.asä-bmsf</a:t>
            </a:r>
            <a:r>
              <a:rPr lang="en-US" sz="4800" dirty="0" smtClean="0">
                <a:latin typeface="ML-TTKarthika" pitchFamily="82" charset="0"/>
              </a:rPr>
              <a:t> </a:t>
            </a:r>
            <a:r>
              <a:rPr lang="en-US" sz="4000" dirty="0" err="1" smtClean="0">
                <a:latin typeface="ML-TTKarthika" pitchFamily="82" charset="0"/>
              </a:rPr>
              <a:t>sIm­v</a:t>
            </a:r>
            <a:r>
              <a:rPr lang="en-US" sz="4000" dirty="0" smtClean="0">
                <a:latin typeface="ML-TTKarthika" pitchFamily="82" charset="0"/>
              </a:rPr>
              <a:t> </a:t>
            </a:r>
            <a:r>
              <a:rPr lang="en-US" sz="4000" dirty="0" err="1" smtClean="0">
                <a:latin typeface="ML-TTKarthika" pitchFamily="82" charset="0"/>
              </a:rPr>
              <a:t>kwkm</a:t>
            </a:r>
            <a:r>
              <a:rPr lang="en-US" sz="4000" dirty="0" smtClean="0">
                <a:latin typeface="ML-TTKarthika" pitchFamily="82" charset="0"/>
              </a:rPr>
              <a:t>-</a:t>
            </a:r>
            <a:r>
              <a:rPr lang="en-US" sz="4000" dirty="0" err="1" smtClean="0">
                <a:latin typeface="ML-TTKarthika" pitchFamily="82" charset="0"/>
              </a:rPr>
              <a:t>cn</a:t>
            </a:r>
            <a:r>
              <a:rPr lang="en-US" sz="4000" dirty="0" smtClean="0">
                <a:latin typeface="ML-TTKarthika" pitchFamily="82" charset="0"/>
              </a:rPr>
              <a:t>-¸n-¡p-I.</a:t>
            </a:r>
            <a:r>
              <a:rPr lang="en-US" sz="4800" dirty="0" smtClean="0">
                <a:latin typeface="ML-TTKarthika" pitchFamily="82" charset="0"/>
              </a:rPr>
              <a:t/>
            </a:r>
            <a:br>
              <a:rPr lang="en-US" sz="4800" dirty="0" smtClean="0">
                <a:latin typeface="ML-TTKarthika" pitchFamily="82" charset="0"/>
              </a:rPr>
            </a:b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/>
          <a:lstStyle/>
          <a:p>
            <a:r>
              <a:rPr lang="en-US" dirty="0" smtClean="0">
                <a:latin typeface="ML-TTKarthika" pitchFamily="82" charset="0"/>
              </a:rPr>
              <a:t>12. </a:t>
            </a:r>
            <a:r>
              <a:rPr lang="en-US" dirty="0" err="1" smtClean="0">
                <a:latin typeface="ML-TTKarthika" pitchFamily="82" charset="0"/>
              </a:rPr>
              <a:t>FXnÀ</a:t>
            </a:r>
            <a:r>
              <a:rPr lang="en-US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ImgvN</a:t>
            </a:r>
            <a:r>
              <a:rPr lang="en-US" dirty="0" smtClean="0">
                <a:latin typeface="ML-TTKarthika" pitchFamily="82" charset="0"/>
              </a:rPr>
              <a:t>-¸m-</a:t>
            </a:r>
            <a:r>
              <a:rPr lang="en-US" dirty="0" err="1" smtClean="0">
                <a:latin typeface="ML-TTKarthika" pitchFamily="82" charset="0"/>
              </a:rPr>
              <a:t>SnÂ</a:t>
            </a:r>
            <a:r>
              <a:rPr lang="en-US" dirty="0" smtClean="0">
                <a:latin typeface="ML-TTKarthika" pitchFamily="82" charset="0"/>
              </a:rPr>
              <a:t> \</a:t>
            </a:r>
            <a:r>
              <a:rPr lang="en-US" dirty="0" err="1" smtClean="0">
                <a:latin typeface="ML-TTKarthika" pitchFamily="82" charset="0"/>
              </a:rPr>
              <a:t>n¶p</a:t>
            </a:r>
            <a:r>
              <a:rPr lang="en-US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sIm­v</a:t>
            </a:r>
            <a:r>
              <a:rPr lang="en-US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Nn´n</a:t>
            </a:r>
            <a:r>
              <a:rPr lang="en-US" dirty="0" smtClean="0">
                <a:latin typeface="ML-TTKarthika" pitchFamily="82" charset="0"/>
              </a:rPr>
              <a:t>-¡</a:t>
            </a:r>
            <a:r>
              <a:rPr lang="en-US" dirty="0" err="1" smtClean="0">
                <a:latin typeface="ML-TTKarthika" pitchFamily="82" charset="0"/>
              </a:rPr>
              <a:t>pI</a:t>
            </a: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/>
          <a:lstStyle/>
          <a:p>
            <a:r>
              <a:rPr lang="en-US" dirty="0" smtClean="0">
                <a:latin typeface="ML-TTKarthika" pitchFamily="82" charset="0"/>
              </a:rPr>
              <a:t>13. \</a:t>
            </a:r>
            <a:r>
              <a:rPr lang="en-US" dirty="0" err="1" smtClean="0">
                <a:latin typeface="ML-TTKarthika" pitchFamily="82" charset="0"/>
              </a:rPr>
              <a:t>mS</a:t>
            </a:r>
            <a:r>
              <a:rPr lang="en-US" dirty="0" smtClean="0">
                <a:latin typeface="ML-TTKarthika" pitchFamily="82" charset="0"/>
              </a:rPr>
              <a:t>-Io-b-</a:t>
            </a:r>
            <a:r>
              <a:rPr lang="en-US" dirty="0" err="1" smtClean="0">
                <a:latin typeface="ML-TTKarthika" pitchFamily="82" charset="0"/>
              </a:rPr>
              <a:t>ambn</a:t>
            </a:r>
            <a:r>
              <a:rPr lang="en-US" dirty="0" smtClean="0">
                <a:latin typeface="ML-TTKarthika" pitchFamily="82" charset="0"/>
              </a:rPr>
              <a:t> Ah-X-</a:t>
            </a:r>
            <a:r>
              <a:rPr lang="en-US" dirty="0" err="1" smtClean="0">
                <a:latin typeface="ML-TTKarthika" pitchFamily="82" charset="0"/>
              </a:rPr>
              <a:t>cn</a:t>
            </a:r>
            <a:r>
              <a:rPr lang="en-US" dirty="0" smtClean="0">
                <a:latin typeface="ML-TTKarthika" pitchFamily="82" charset="0"/>
              </a:rPr>
              <a:t>-¸n-¡</a:t>
            </a:r>
            <a:r>
              <a:rPr lang="en-US" dirty="0" err="1" smtClean="0">
                <a:latin typeface="ML-TTKarthika" pitchFamily="82" charset="0"/>
              </a:rPr>
              <a:t>pI</a:t>
            </a: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/>
          <a:lstStyle/>
          <a:p>
            <a:r>
              <a:rPr lang="en-US" dirty="0" smtClean="0">
                <a:latin typeface="ML-TTKarthika" pitchFamily="82" charset="0"/>
              </a:rPr>
              <a:t>14. {]</a:t>
            </a:r>
            <a:r>
              <a:rPr lang="en-US" dirty="0" err="1" smtClean="0">
                <a:latin typeface="ML-TTKarthika" pitchFamily="82" charset="0"/>
              </a:rPr>
              <a:t>iw</a:t>
            </a:r>
            <a:r>
              <a:rPr lang="en-US" dirty="0" smtClean="0">
                <a:latin typeface="ML-TTKarthika" pitchFamily="82" charset="0"/>
              </a:rPr>
              <a:t>-k-</a:t>
            </a:r>
            <a:r>
              <a:rPr lang="en-US" dirty="0" err="1" smtClean="0">
                <a:latin typeface="ML-TTKarthika" pitchFamily="82" charset="0"/>
              </a:rPr>
              <a:t>tbm</a:t>
            </a:r>
            <a:r>
              <a:rPr lang="en-US" dirty="0" smtClean="0">
                <a:latin typeface="ML-TTKarthika" pitchFamily="82" charset="0"/>
              </a:rPr>
              <a:t>-</a:t>
            </a:r>
            <a:r>
              <a:rPr lang="en-US" dirty="0" err="1" smtClean="0">
                <a:latin typeface="ML-TTKarthika" pitchFamily="82" charset="0"/>
              </a:rPr>
              <a:t>sSbpw</a:t>
            </a:r>
            <a:r>
              <a:rPr lang="en-US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AwKo</a:t>
            </a:r>
            <a:r>
              <a:rPr lang="en-US" dirty="0" smtClean="0">
                <a:latin typeface="ML-TTKarthika" pitchFamily="82" charset="0"/>
              </a:rPr>
              <a:t>-</a:t>
            </a:r>
            <a:r>
              <a:rPr lang="en-US" dirty="0" err="1" smtClean="0">
                <a:latin typeface="ML-TTKarthika" pitchFamily="82" charset="0"/>
              </a:rPr>
              <a:t>Im</a:t>
            </a:r>
            <a:r>
              <a:rPr lang="en-US" dirty="0" smtClean="0">
                <a:latin typeface="ML-TTKarthika" pitchFamily="82" charset="0"/>
              </a:rPr>
              <a:t>-c-</a:t>
            </a:r>
            <a:r>
              <a:rPr lang="en-US" dirty="0" err="1" smtClean="0">
                <a:latin typeface="ML-TTKarthika" pitchFamily="82" charset="0"/>
              </a:rPr>
              <a:t>t¯m</a:t>
            </a:r>
            <a:r>
              <a:rPr lang="en-US" dirty="0" smtClean="0">
                <a:latin typeface="ML-TTKarthika" pitchFamily="82" charset="0"/>
              </a:rPr>
              <a:t>-</a:t>
            </a:r>
            <a:r>
              <a:rPr lang="en-US" dirty="0" err="1" smtClean="0">
                <a:latin typeface="ML-TTKarthika" pitchFamily="82" charset="0"/>
              </a:rPr>
              <a:t>sSbpw</a:t>
            </a:r>
            <a:r>
              <a:rPr lang="en-US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Bcw-`n</a:t>
            </a:r>
            <a:r>
              <a:rPr lang="en-US" dirty="0" smtClean="0">
                <a:latin typeface="ML-TTKarthika" pitchFamily="82" charset="0"/>
              </a:rPr>
              <a:t>-¡p-I.</a:t>
            </a:r>
            <a:br>
              <a:rPr lang="en-US" dirty="0" smtClean="0">
                <a:latin typeface="ML-TTKarthika" pitchFamily="82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 fontScale="90000"/>
          </a:bodyPr>
          <a:lstStyle/>
          <a:p>
            <a:pPr marL="514350" indent="-514350" algn="l"/>
            <a:r>
              <a:rPr lang="en-US" sz="2400" dirty="0" smtClean="0">
                <a:latin typeface="ML-TTKarthika" pitchFamily="82" charset="0"/>
              </a:rPr>
              <a:t>     </a:t>
            </a:r>
            <a:r>
              <a:rPr lang="en-US" sz="2700" dirty="0" smtClean="0">
                <a:latin typeface="ML-TTKarthika" pitchFamily="82" charset="0"/>
              </a:rPr>
              <a:t>1.hnaÀi\w </a:t>
            </a:r>
            <a:r>
              <a:rPr lang="en-US" sz="2700" dirty="0" err="1" smtClean="0">
                <a:latin typeface="ML-TTKarthika" pitchFamily="82" charset="0"/>
              </a:rPr>
              <a:t>Hgn-hm</a:t>
            </a:r>
            <a:r>
              <a:rPr lang="en-US" sz="2700" dirty="0" smtClean="0">
                <a:latin typeface="ML-TTKarthika" pitchFamily="82" charset="0"/>
              </a:rPr>
              <a:t>-¡p-I.</a:t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2.B{</a:t>
            </a:r>
            <a:r>
              <a:rPr lang="en-US" sz="2700" dirty="0" err="1" smtClean="0">
                <a:latin typeface="ML-TTKarthika" pitchFamily="82" charset="0"/>
              </a:rPr>
              <a:t>Klw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DWÀ¯Ww</a:t>
            </a:r>
            <a:r>
              <a:rPr lang="en-US" sz="2700" dirty="0" smtClean="0">
                <a:latin typeface="ML-TTKarthika" pitchFamily="82" charset="0"/>
              </a:rPr>
              <a:t>.</a:t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3.aäp-Å-h-cnÂ XÀ]-</a:t>
            </a:r>
            <a:r>
              <a:rPr lang="en-US" sz="2700" dirty="0" err="1" smtClean="0">
                <a:latin typeface="ML-TTKarthika" pitchFamily="82" charset="0"/>
              </a:rPr>
              <a:t>ccmIWw</a:t>
            </a:r>
            <a:r>
              <a:rPr lang="en-US" sz="2700" dirty="0" smtClean="0">
                <a:latin typeface="ML-TTKarthika" pitchFamily="82" charset="0"/>
              </a:rPr>
              <a:t>.</a:t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4.]</a:t>
            </a:r>
            <a:r>
              <a:rPr lang="en-US" sz="2700" dirty="0" err="1" smtClean="0">
                <a:latin typeface="ML-TTKarthika" pitchFamily="82" charset="0"/>
              </a:rPr>
              <a:t>p©n-cn</a:t>
            </a:r>
            <a:r>
              <a:rPr lang="en-US" sz="2700" dirty="0" smtClean="0">
                <a:latin typeface="ML-TTKarthika" pitchFamily="82" charset="0"/>
              </a:rPr>
              <a:t>-¡</a:t>
            </a:r>
            <a:r>
              <a:rPr lang="en-US" sz="2700" dirty="0" err="1" smtClean="0">
                <a:latin typeface="ML-TTKarthika" pitchFamily="82" charset="0"/>
              </a:rPr>
              <a:t>Ww</a:t>
            </a:r>
            <a:r>
              <a:rPr lang="en-US" sz="2700" dirty="0" smtClean="0">
                <a:latin typeface="ML-TTKarthika" pitchFamily="82" charset="0"/>
              </a:rPr>
              <a:t>.</a:t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5.t]</a:t>
            </a:r>
            <a:r>
              <a:rPr lang="en-US" sz="2700" dirty="0" err="1" smtClean="0">
                <a:latin typeface="ML-TTKarthika" pitchFamily="82" charset="0"/>
              </a:rPr>
              <a:t>cv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HmÀ¯p-sh</a:t>
            </a:r>
            <a:r>
              <a:rPr lang="en-US" sz="2700" dirty="0" smtClean="0">
                <a:latin typeface="ML-TTKarthika" pitchFamily="82" charset="0"/>
              </a:rPr>
              <a:t>-¡</a:t>
            </a:r>
            <a:r>
              <a:rPr lang="en-US" sz="2700" dirty="0" err="1" smtClean="0">
                <a:latin typeface="ML-TTKarthika" pitchFamily="82" charset="0"/>
              </a:rPr>
              <a:t>pI</a:t>
            </a:r>
            <a:r>
              <a:rPr lang="en-US" sz="2700" dirty="0" smtClean="0"/>
              <a:t>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>
                <a:latin typeface="ML-TTKarthika" pitchFamily="82" charset="0"/>
              </a:rPr>
              <a:t>6</a:t>
            </a:r>
            <a:r>
              <a:rPr lang="en-US" sz="2700" dirty="0" smtClean="0"/>
              <a:t>. </a:t>
            </a:r>
            <a:r>
              <a:rPr lang="en-US" sz="2700" dirty="0" smtClean="0">
                <a:latin typeface="ML-TTKarthika" pitchFamily="82" charset="0"/>
              </a:rPr>
              <a:t>\</a:t>
            </a:r>
            <a:r>
              <a:rPr lang="en-US" sz="2700" dirty="0" err="1" smtClean="0">
                <a:latin typeface="ML-TTKarthika" pitchFamily="82" charset="0"/>
              </a:rPr>
              <a:t>sÃmcp</a:t>
            </a:r>
            <a:r>
              <a:rPr lang="en-US" sz="2700" dirty="0" smtClean="0">
                <a:latin typeface="ML-TTKarthika" pitchFamily="82" charset="0"/>
              </a:rPr>
              <a:t> t{</a:t>
            </a:r>
            <a:r>
              <a:rPr lang="en-US" sz="2700" dirty="0" err="1" smtClean="0">
                <a:latin typeface="ML-TTKarthika" pitchFamily="82" charset="0"/>
              </a:rPr>
              <a:t>imXm-hm-IpI</a:t>
            </a:r>
            <a:r>
              <a:rPr lang="en-US" sz="2700" dirty="0" smtClean="0">
                <a:latin typeface="ML-TTKarthika" pitchFamily="82" charset="0"/>
              </a:rPr>
              <a:t>.</a:t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7. </a:t>
            </a:r>
            <a:r>
              <a:rPr lang="en-US" sz="2700" dirty="0" err="1" smtClean="0">
                <a:latin typeface="ML-TTKarthika" pitchFamily="82" charset="0"/>
              </a:rPr>
              <a:t>aäp</a:t>
            </a:r>
            <a:r>
              <a:rPr lang="en-US" sz="2700" dirty="0" smtClean="0">
                <a:latin typeface="ML-TTKarthika" pitchFamily="82" charset="0"/>
              </a:rPr>
              <a:t>-Å-h-</a:t>
            </a:r>
            <a:r>
              <a:rPr lang="en-US" sz="2700" dirty="0" err="1" smtClean="0">
                <a:latin typeface="ML-TTKarthika" pitchFamily="82" charset="0"/>
              </a:rPr>
              <a:t>cpsS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Xmev</a:t>
            </a:r>
            <a:r>
              <a:rPr lang="en-US" sz="2700" dirty="0" smtClean="0">
                <a:latin typeface="ML-TTKarthika" pitchFamily="82" charset="0"/>
              </a:rPr>
              <a:t>]-cy--¯n-\-\p-k-</a:t>
            </a:r>
            <a:r>
              <a:rPr lang="en-US" sz="2700" dirty="0" err="1" smtClean="0">
                <a:latin typeface="ML-TTKarthika" pitchFamily="82" charset="0"/>
              </a:rPr>
              <a:t>cn¨v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kwkm-cn</a:t>
            </a:r>
            <a:r>
              <a:rPr lang="en-US" sz="2700" dirty="0" smtClean="0">
                <a:latin typeface="ML-TTKarthika" pitchFamily="82" charset="0"/>
              </a:rPr>
              <a:t>-¡</a:t>
            </a:r>
            <a:r>
              <a:rPr lang="en-US" sz="2700" dirty="0" err="1" smtClean="0">
                <a:latin typeface="ML-TTKarthika" pitchFamily="82" charset="0"/>
              </a:rPr>
              <a:t>pI</a:t>
            </a:r>
            <a:r>
              <a:rPr lang="en-US" sz="2700" dirty="0" smtClean="0">
                <a:latin typeface="ML-TTKarthika" pitchFamily="82" charset="0"/>
              </a:rPr>
              <a:t>.</a:t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8. </a:t>
            </a:r>
            <a:r>
              <a:rPr lang="en-US" sz="2700" dirty="0" err="1" smtClean="0">
                <a:latin typeface="ML-TTKarthika" pitchFamily="82" charset="0"/>
              </a:rPr>
              <a:t>asä-bmÄ¡v</a:t>
            </a:r>
            <a:r>
              <a:rPr lang="en-US" sz="2700" dirty="0" smtClean="0">
                <a:latin typeface="ML-TTKarthika" pitchFamily="82" charset="0"/>
              </a:rPr>
              <a:t> Xm³ {][m-\-</a:t>
            </a:r>
            <a:r>
              <a:rPr lang="en-US" sz="2700" dirty="0" err="1" smtClean="0">
                <a:latin typeface="ML-TTKarthika" pitchFamily="82" charset="0"/>
              </a:rPr>
              <a:t>hm</a:t>
            </a:r>
            <a:r>
              <a:rPr lang="en-US" sz="2700" dirty="0" smtClean="0">
                <a:latin typeface="ML-TTKarthika" pitchFamily="82" charset="0"/>
              </a:rPr>
              <a:t>-\m-</a:t>
            </a:r>
            <a:r>
              <a:rPr lang="en-US" sz="2700" dirty="0" err="1" smtClean="0">
                <a:latin typeface="ML-TTKarthika" pitchFamily="82" charset="0"/>
              </a:rPr>
              <a:t>sW</a:t>
            </a:r>
            <a:r>
              <a:rPr lang="en-US" sz="2700" dirty="0" smtClean="0">
                <a:latin typeface="ML-TTKarthika" pitchFamily="82" charset="0"/>
              </a:rPr>
              <a:t>¶ </a:t>
            </a:r>
            <a:r>
              <a:rPr lang="en-US" sz="2700" dirty="0" err="1" smtClean="0">
                <a:latin typeface="ML-TTKarthika" pitchFamily="82" charset="0"/>
              </a:rPr>
              <a:t>tXm¶Â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Df-hm</a:t>
            </a:r>
            <a:r>
              <a:rPr lang="en-US" sz="2700" dirty="0" smtClean="0">
                <a:latin typeface="ML-TTKarthika" pitchFamily="82" charset="0"/>
              </a:rPr>
              <a:t>-¡</a:t>
            </a:r>
            <a:r>
              <a:rPr lang="en-US" sz="2700" dirty="0" err="1" smtClean="0">
                <a:latin typeface="ML-TTKarthika" pitchFamily="82" charset="0"/>
              </a:rPr>
              <a:t>pI</a:t>
            </a:r>
            <a:r>
              <a:rPr lang="en-US" sz="2700" dirty="0" smtClean="0">
                <a:latin typeface="ML-TTKarthika" pitchFamily="82" charset="0"/>
              </a:rPr>
              <a:t/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9. </a:t>
            </a:r>
            <a:r>
              <a:rPr lang="en-US" sz="2700" dirty="0" err="1" smtClean="0">
                <a:latin typeface="ML-TTKarthika" pitchFamily="82" charset="0"/>
              </a:rPr>
              <a:t>XÀ¡w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Hgn-hm</a:t>
            </a:r>
            <a:r>
              <a:rPr lang="en-US" sz="2700" dirty="0" smtClean="0">
                <a:latin typeface="ML-TTKarthika" pitchFamily="82" charset="0"/>
              </a:rPr>
              <a:t>-¡</a:t>
            </a:r>
            <a:r>
              <a:rPr lang="en-US" sz="2700" dirty="0" err="1" smtClean="0">
                <a:latin typeface="ML-TTKarthika" pitchFamily="82" charset="0"/>
              </a:rPr>
              <a:t>pI</a:t>
            </a:r>
            <a:r>
              <a:rPr lang="en-US" sz="2700" dirty="0" smtClean="0">
                <a:latin typeface="ML-TTKarthika" pitchFamily="82" charset="0"/>
              </a:rPr>
              <a:t>.</a:t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10. </a:t>
            </a:r>
            <a:r>
              <a:rPr lang="en-US" sz="2700" dirty="0" err="1" smtClean="0">
                <a:latin typeface="ML-TTKarthika" pitchFamily="82" charset="0"/>
              </a:rPr>
              <a:t>sXäv</a:t>
            </a:r>
            <a:r>
              <a:rPr lang="en-US" sz="2700" dirty="0" smtClean="0">
                <a:latin typeface="ML-TTKarthika" pitchFamily="82" charset="0"/>
              </a:rPr>
              <a:t> k½-Xn¨p </a:t>
            </a:r>
            <a:r>
              <a:rPr lang="en-US" sz="2700" dirty="0" err="1" smtClean="0">
                <a:latin typeface="ML-TTKarthika" pitchFamily="82" charset="0"/>
              </a:rPr>
              <a:t>sImSp</a:t>
            </a:r>
            <a:r>
              <a:rPr lang="en-US" sz="2700" dirty="0" smtClean="0">
                <a:latin typeface="ML-TTKarthika" pitchFamily="82" charset="0"/>
              </a:rPr>
              <a:t>-¡</a:t>
            </a:r>
            <a:r>
              <a:rPr lang="en-US" sz="2700" dirty="0" err="1" smtClean="0">
                <a:latin typeface="ML-TTKarthika" pitchFamily="82" charset="0"/>
              </a:rPr>
              <a:t>pI</a:t>
            </a:r>
            <a:r>
              <a:rPr lang="en-US" sz="2700" dirty="0" smtClean="0">
                <a:latin typeface="ML-TTKarthika" pitchFamily="82" charset="0"/>
              </a:rPr>
              <a:t>.</a:t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11.asä-bmsf </a:t>
            </a:r>
            <a:r>
              <a:rPr lang="en-US" sz="2700" dirty="0" err="1" smtClean="0">
                <a:latin typeface="ML-TTKarthika" pitchFamily="82" charset="0"/>
              </a:rPr>
              <a:t>sIm­v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kwkm-cn</a:t>
            </a:r>
            <a:r>
              <a:rPr lang="en-US" sz="2700" dirty="0" smtClean="0">
                <a:latin typeface="ML-TTKarthika" pitchFamily="82" charset="0"/>
              </a:rPr>
              <a:t>-¸n-¡p-I.</a:t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12. </a:t>
            </a:r>
            <a:r>
              <a:rPr lang="en-US" sz="2700" dirty="0" err="1" smtClean="0">
                <a:latin typeface="ML-TTKarthika" pitchFamily="82" charset="0"/>
              </a:rPr>
              <a:t>FXnÀ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ImgvN</a:t>
            </a:r>
            <a:r>
              <a:rPr lang="en-US" sz="2700" dirty="0" smtClean="0">
                <a:latin typeface="ML-TTKarthika" pitchFamily="82" charset="0"/>
              </a:rPr>
              <a:t>-¸m-</a:t>
            </a:r>
            <a:r>
              <a:rPr lang="en-US" sz="2700" dirty="0" err="1" smtClean="0">
                <a:latin typeface="ML-TTKarthika" pitchFamily="82" charset="0"/>
              </a:rPr>
              <a:t>SnÂ</a:t>
            </a:r>
            <a:r>
              <a:rPr lang="en-US" sz="2700" dirty="0" smtClean="0">
                <a:latin typeface="ML-TTKarthika" pitchFamily="82" charset="0"/>
              </a:rPr>
              <a:t> \</a:t>
            </a:r>
            <a:r>
              <a:rPr lang="en-US" sz="2700" dirty="0" err="1" smtClean="0">
                <a:latin typeface="ML-TTKarthika" pitchFamily="82" charset="0"/>
              </a:rPr>
              <a:t>n¶p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sIm­v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Nn´n</a:t>
            </a:r>
            <a:r>
              <a:rPr lang="en-US" sz="2700" dirty="0" smtClean="0">
                <a:latin typeface="ML-TTKarthika" pitchFamily="82" charset="0"/>
              </a:rPr>
              <a:t>-¡</a:t>
            </a:r>
            <a:r>
              <a:rPr lang="en-US" sz="2700" dirty="0" err="1" smtClean="0">
                <a:latin typeface="ML-TTKarthika" pitchFamily="82" charset="0"/>
              </a:rPr>
              <a:t>pI</a:t>
            </a:r>
            <a:r>
              <a:rPr lang="en-US" sz="2700" dirty="0" smtClean="0">
                <a:latin typeface="ML-TTKarthika" pitchFamily="82" charset="0"/>
              </a:rPr>
              <a:t/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13. \</a:t>
            </a:r>
            <a:r>
              <a:rPr lang="en-US" sz="2700" dirty="0" err="1" smtClean="0">
                <a:latin typeface="ML-TTKarthika" pitchFamily="82" charset="0"/>
              </a:rPr>
              <a:t>mS</a:t>
            </a:r>
            <a:r>
              <a:rPr lang="en-US" sz="2700" dirty="0" smtClean="0">
                <a:latin typeface="ML-TTKarthika" pitchFamily="82" charset="0"/>
              </a:rPr>
              <a:t>-Io-b-</a:t>
            </a:r>
            <a:r>
              <a:rPr lang="en-US" sz="2700" dirty="0" err="1" smtClean="0">
                <a:latin typeface="ML-TTKarthika" pitchFamily="82" charset="0"/>
              </a:rPr>
              <a:t>ambn</a:t>
            </a:r>
            <a:r>
              <a:rPr lang="en-US" sz="2700" dirty="0" smtClean="0">
                <a:latin typeface="ML-TTKarthika" pitchFamily="82" charset="0"/>
              </a:rPr>
              <a:t> Ah-X-</a:t>
            </a:r>
            <a:r>
              <a:rPr lang="en-US" sz="2700" dirty="0" err="1" smtClean="0">
                <a:latin typeface="ML-TTKarthika" pitchFamily="82" charset="0"/>
              </a:rPr>
              <a:t>cn</a:t>
            </a:r>
            <a:r>
              <a:rPr lang="en-US" sz="2700" dirty="0" smtClean="0">
                <a:latin typeface="ML-TTKarthika" pitchFamily="82" charset="0"/>
              </a:rPr>
              <a:t>-¸n-¡</a:t>
            </a:r>
            <a:r>
              <a:rPr lang="en-US" sz="2700" dirty="0" err="1" smtClean="0">
                <a:latin typeface="ML-TTKarthika" pitchFamily="82" charset="0"/>
              </a:rPr>
              <a:t>pI</a:t>
            </a:r>
            <a:r>
              <a:rPr lang="en-US" sz="2700" dirty="0" smtClean="0">
                <a:latin typeface="ML-TTKarthika" pitchFamily="82" charset="0"/>
              </a:rPr>
              <a:t/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14. {]</a:t>
            </a:r>
            <a:r>
              <a:rPr lang="en-US" sz="2700" dirty="0" err="1" smtClean="0">
                <a:latin typeface="ML-TTKarthika" pitchFamily="82" charset="0"/>
              </a:rPr>
              <a:t>iw</a:t>
            </a:r>
            <a:r>
              <a:rPr lang="en-US" sz="2700" dirty="0" smtClean="0">
                <a:latin typeface="ML-TTKarthika" pitchFamily="82" charset="0"/>
              </a:rPr>
              <a:t>-k-</a:t>
            </a:r>
            <a:r>
              <a:rPr lang="en-US" sz="2700" dirty="0" err="1" smtClean="0">
                <a:latin typeface="ML-TTKarthika" pitchFamily="82" charset="0"/>
              </a:rPr>
              <a:t>tbm</a:t>
            </a:r>
            <a:r>
              <a:rPr lang="en-US" sz="2700" dirty="0" smtClean="0">
                <a:latin typeface="ML-TTKarthika" pitchFamily="82" charset="0"/>
              </a:rPr>
              <a:t>-</a:t>
            </a:r>
            <a:r>
              <a:rPr lang="en-US" sz="2700" dirty="0" err="1" smtClean="0">
                <a:latin typeface="ML-TTKarthika" pitchFamily="82" charset="0"/>
              </a:rPr>
              <a:t>sSbpw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AwKo</a:t>
            </a:r>
            <a:r>
              <a:rPr lang="en-US" sz="2700" dirty="0" smtClean="0">
                <a:latin typeface="ML-TTKarthika" pitchFamily="82" charset="0"/>
              </a:rPr>
              <a:t>-</a:t>
            </a:r>
            <a:r>
              <a:rPr lang="en-US" sz="2700" dirty="0" err="1" smtClean="0">
                <a:latin typeface="ML-TTKarthika" pitchFamily="82" charset="0"/>
              </a:rPr>
              <a:t>Im</a:t>
            </a:r>
            <a:r>
              <a:rPr lang="en-US" sz="2700" dirty="0" smtClean="0">
                <a:latin typeface="ML-TTKarthika" pitchFamily="82" charset="0"/>
              </a:rPr>
              <a:t>-c-</a:t>
            </a:r>
            <a:r>
              <a:rPr lang="en-US" sz="2700" dirty="0" err="1" smtClean="0">
                <a:latin typeface="ML-TTKarthika" pitchFamily="82" charset="0"/>
              </a:rPr>
              <a:t>t¯m</a:t>
            </a:r>
            <a:r>
              <a:rPr lang="en-US" sz="2700" dirty="0" smtClean="0">
                <a:latin typeface="ML-TTKarthika" pitchFamily="82" charset="0"/>
              </a:rPr>
              <a:t>-</a:t>
            </a:r>
            <a:r>
              <a:rPr lang="en-US" sz="2700" dirty="0" err="1" smtClean="0">
                <a:latin typeface="ML-TTKarthika" pitchFamily="82" charset="0"/>
              </a:rPr>
              <a:t>sSbpw</a:t>
            </a:r>
            <a:r>
              <a:rPr lang="en-US" sz="2700" dirty="0" smtClean="0">
                <a:latin typeface="ML-TTKarthika" pitchFamily="82" charset="0"/>
              </a:rPr>
              <a:t> </a:t>
            </a:r>
            <a:r>
              <a:rPr lang="en-US" sz="2700" dirty="0" err="1" smtClean="0">
                <a:latin typeface="ML-TTKarthika" pitchFamily="82" charset="0"/>
              </a:rPr>
              <a:t>Bcw-`n</a:t>
            </a:r>
            <a:r>
              <a:rPr lang="en-US" sz="2700" dirty="0" smtClean="0">
                <a:latin typeface="ML-TTKarthika" pitchFamily="82" charset="0"/>
              </a:rPr>
              <a:t>-¡p-I.</a:t>
            </a:r>
            <a:br>
              <a:rPr lang="en-US" sz="2700" dirty="0" smtClean="0">
                <a:latin typeface="ML-TTKarthika" pitchFamily="82" charset="0"/>
              </a:rPr>
            </a:br>
            <a:r>
              <a:rPr lang="en-US" sz="2700" dirty="0" smtClean="0">
                <a:latin typeface="ML-TTKarthika" pitchFamily="82" charset="0"/>
              </a:rPr>
              <a:t>	</a:t>
            </a:r>
            <a:r>
              <a:rPr lang="en-US" sz="2700" smtClean="0">
                <a:latin typeface="ML-TTKarthika" pitchFamily="82" charset="0"/>
              </a:rPr>
              <a:t>	 </a:t>
            </a:r>
            <a:r>
              <a:rPr lang="en-US" sz="2700" dirty="0" err="1" smtClean="0">
                <a:latin typeface="ML-TTKarthika" pitchFamily="82" charset="0"/>
              </a:rPr>
              <a:t>kpZmkv</a:t>
            </a:r>
            <a:r>
              <a:rPr lang="en-US" sz="2700" dirty="0" smtClean="0">
                <a:latin typeface="ML-TTKarthika" pitchFamily="82" charset="0"/>
              </a:rPr>
              <a:t>   </a:t>
            </a:r>
            <a:r>
              <a:rPr lang="en-US" sz="2700" dirty="0" err="1" smtClean="0">
                <a:latin typeface="ML-TTKarthika" pitchFamily="82" charset="0"/>
              </a:rPr>
              <a:t>It®m¯v</a:t>
            </a:r>
            <a:r>
              <a:rPr lang="en-US" sz="2700" dirty="0" smtClean="0">
                <a:latin typeface="ML-TTKarthika" pitchFamily="82" charset="0"/>
              </a:rPr>
              <a:t>, t]</a:t>
            </a:r>
            <a:r>
              <a:rPr lang="en-US" sz="2700" dirty="0" err="1" smtClean="0">
                <a:latin typeface="ML-TTKarthika" pitchFamily="82" charset="0"/>
              </a:rPr>
              <a:t>mkn-äohv</a:t>
            </a:r>
            <a:r>
              <a:rPr lang="en-US" sz="2700" dirty="0" smtClean="0">
                <a:latin typeface="ML-TTKarthika" pitchFamily="82" charset="0"/>
              </a:rPr>
              <a:t> I½yq¬</a:t>
            </a:r>
            <a:br>
              <a:rPr lang="en-US" sz="2700" dirty="0" smtClean="0">
                <a:latin typeface="ML-TTKarthika" pitchFamily="82" charset="0"/>
              </a:rPr>
            </a:b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92762"/>
          </a:xfrm>
        </p:spPr>
        <p:txBody>
          <a:bodyPr/>
          <a:lstStyle/>
          <a:p>
            <a:pPr marL="742950" indent="-742950" algn="l"/>
            <a:r>
              <a:rPr lang="en-US" dirty="0" smtClean="0">
                <a:latin typeface="ML-TTKarthika" pitchFamily="82" charset="0"/>
              </a:rPr>
              <a:t>    1.hnaÀi\w </a:t>
            </a:r>
            <a:r>
              <a:rPr lang="en-US" dirty="0" err="1" smtClean="0">
                <a:latin typeface="ML-TTKarthika" pitchFamily="82" charset="0"/>
              </a:rPr>
              <a:t>Hgn-hm</a:t>
            </a:r>
            <a:r>
              <a:rPr lang="en-US" dirty="0" smtClean="0">
                <a:latin typeface="ML-TTKarthika" pitchFamily="82" charset="0"/>
              </a:rPr>
              <a:t>-¡p-I.</a:t>
            </a:r>
            <a:br>
              <a:rPr lang="en-US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2.B{</a:t>
            </a:r>
            <a:r>
              <a:rPr lang="en-US" dirty="0" err="1" smtClean="0">
                <a:latin typeface="ML-TTKarthika" pitchFamily="82" charset="0"/>
              </a:rPr>
              <a:t>Klw</a:t>
            </a:r>
            <a:r>
              <a:rPr lang="en-US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DWÀ¯Ww</a:t>
            </a:r>
            <a:r>
              <a:rPr lang="en-US" dirty="0" smtClean="0">
                <a:latin typeface="ML-TTKarthika" pitchFamily="82" charset="0"/>
              </a:rPr>
              <a:t>.</a:t>
            </a:r>
            <a:br>
              <a:rPr lang="en-US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3.aäp-Å-h-cnÂ XÀ]-</a:t>
            </a:r>
            <a:r>
              <a:rPr lang="en-US" dirty="0" err="1" smtClean="0">
                <a:latin typeface="ML-TTKarthika" pitchFamily="82" charset="0"/>
              </a:rPr>
              <a:t>ccmIWw</a:t>
            </a:r>
            <a:r>
              <a:rPr lang="en-US" dirty="0" smtClean="0">
                <a:latin typeface="ML-TTKarthika" pitchFamily="82" charset="0"/>
              </a:rPr>
              <a:t>.</a:t>
            </a:r>
            <a:br>
              <a:rPr lang="en-US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4.]</a:t>
            </a:r>
            <a:r>
              <a:rPr lang="en-US" dirty="0" err="1" smtClean="0">
                <a:latin typeface="ML-TTKarthika" pitchFamily="82" charset="0"/>
              </a:rPr>
              <a:t>p©n-cn</a:t>
            </a:r>
            <a:r>
              <a:rPr lang="en-US" dirty="0" smtClean="0">
                <a:latin typeface="ML-TTKarthika" pitchFamily="82" charset="0"/>
              </a:rPr>
              <a:t>-¡</a:t>
            </a:r>
            <a:r>
              <a:rPr lang="en-US" dirty="0" err="1" smtClean="0">
                <a:latin typeface="ML-TTKarthika" pitchFamily="82" charset="0"/>
              </a:rPr>
              <a:t>Ww</a:t>
            </a:r>
            <a:r>
              <a:rPr lang="en-US" dirty="0" smtClean="0">
                <a:latin typeface="ML-TTKarthika" pitchFamily="82" charset="0"/>
              </a:rPr>
              <a:t>.</a:t>
            </a:r>
            <a:br>
              <a:rPr lang="en-US" dirty="0" smtClean="0">
                <a:latin typeface="ML-TTKarthika" pitchFamily="82" charset="0"/>
              </a:rPr>
            </a:br>
            <a:r>
              <a:rPr lang="en-US" dirty="0" smtClean="0">
                <a:latin typeface="ML-TTKarthika" pitchFamily="82" charset="0"/>
              </a:rPr>
              <a:t>5.t]</a:t>
            </a:r>
            <a:r>
              <a:rPr lang="en-US" dirty="0" err="1" smtClean="0">
                <a:latin typeface="ML-TTKarthika" pitchFamily="82" charset="0"/>
              </a:rPr>
              <a:t>cv</a:t>
            </a:r>
            <a:r>
              <a:rPr lang="en-US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HmÀ¯p-sh</a:t>
            </a:r>
            <a:r>
              <a:rPr lang="en-US" dirty="0" smtClean="0">
                <a:latin typeface="ML-TTKarthika" pitchFamily="82" charset="0"/>
              </a:rPr>
              <a:t>-¡</a:t>
            </a:r>
            <a:r>
              <a:rPr lang="en-US" dirty="0" err="1" smtClean="0">
                <a:latin typeface="ML-TTKarthika" pitchFamily="82" charset="0"/>
              </a:rPr>
              <a:t>pI</a:t>
            </a:r>
            <a:r>
              <a:rPr lang="en-US" dirty="0" smtClean="0">
                <a:latin typeface="ML-TTKarthika" pitchFamily="82" charset="0"/>
              </a:rPr>
              <a:t/>
            </a:r>
            <a:br>
              <a:rPr lang="en-US" dirty="0" smtClean="0">
                <a:latin typeface="ML-TTKarthika" pitchFamily="82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ML-TTKarthika" pitchFamily="82" charset="0"/>
              </a:rPr>
              <a:t>6</a:t>
            </a:r>
            <a:r>
              <a:rPr lang="en-US" dirty="0" smtClean="0"/>
              <a:t>. </a:t>
            </a:r>
            <a:r>
              <a:rPr lang="en-US" sz="4400" dirty="0" smtClean="0">
                <a:latin typeface="ML-TTKarthika" pitchFamily="82" charset="0"/>
              </a:rPr>
              <a:t>\</a:t>
            </a:r>
            <a:r>
              <a:rPr lang="en-US" sz="4400" dirty="0" err="1" smtClean="0">
                <a:latin typeface="ML-TTKarthika" pitchFamily="82" charset="0"/>
              </a:rPr>
              <a:t>sÃmcp</a:t>
            </a:r>
            <a:r>
              <a:rPr lang="en-US" sz="4400" dirty="0" smtClean="0">
                <a:latin typeface="ML-TTKarthika" pitchFamily="82" charset="0"/>
              </a:rPr>
              <a:t> t{</a:t>
            </a:r>
            <a:r>
              <a:rPr lang="en-US" sz="4400" dirty="0" err="1" smtClean="0">
                <a:latin typeface="ML-TTKarthika" pitchFamily="82" charset="0"/>
              </a:rPr>
              <a:t>imXm-hm-IpI</a:t>
            </a:r>
            <a:r>
              <a:rPr lang="en-US" sz="4400" dirty="0" smtClean="0">
                <a:latin typeface="ML-TTKarthika" pitchFamily="82" charset="0"/>
              </a:rPr>
              <a:t>.</a:t>
            </a:r>
          </a:p>
          <a:p>
            <a:pPr marL="514350" indent="-514350">
              <a:buNone/>
            </a:pPr>
            <a:r>
              <a:rPr lang="en-US" sz="4400" dirty="0" smtClean="0">
                <a:latin typeface="ML-TTKarthika" pitchFamily="82" charset="0"/>
              </a:rPr>
              <a:t>7. </a:t>
            </a:r>
            <a:r>
              <a:rPr lang="en-US" sz="4400" dirty="0" err="1" smtClean="0">
                <a:latin typeface="ML-TTKarthika" pitchFamily="82" charset="0"/>
              </a:rPr>
              <a:t>aäp</a:t>
            </a:r>
            <a:r>
              <a:rPr lang="en-US" sz="4400" dirty="0" smtClean="0">
                <a:latin typeface="ML-TTKarthika" pitchFamily="82" charset="0"/>
              </a:rPr>
              <a:t>-Å-h-</a:t>
            </a:r>
            <a:r>
              <a:rPr lang="en-US" sz="4400" dirty="0" err="1" smtClean="0">
                <a:latin typeface="ML-TTKarthika" pitchFamily="82" charset="0"/>
              </a:rPr>
              <a:t>cpsS</a:t>
            </a:r>
            <a:r>
              <a:rPr lang="en-US" sz="4400" dirty="0" smtClean="0">
                <a:latin typeface="ML-TTKarthika" pitchFamily="82" charset="0"/>
              </a:rPr>
              <a:t> </a:t>
            </a:r>
            <a:r>
              <a:rPr lang="en-US" sz="4400" dirty="0" err="1" smtClean="0">
                <a:latin typeface="ML-TTKarthika" pitchFamily="82" charset="0"/>
              </a:rPr>
              <a:t>Xmev</a:t>
            </a:r>
            <a:r>
              <a:rPr lang="en-US" sz="4400" dirty="0" smtClean="0">
                <a:latin typeface="ML-TTKarthika" pitchFamily="82" charset="0"/>
              </a:rPr>
              <a:t>]-cy--¯n-\-\p-k-</a:t>
            </a:r>
            <a:r>
              <a:rPr lang="en-US" sz="4400" dirty="0" err="1" smtClean="0">
                <a:latin typeface="ML-TTKarthika" pitchFamily="82" charset="0"/>
              </a:rPr>
              <a:t>cn¨v</a:t>
            </a:r>
            <a:r>
              <a:rPr lang="en-US" sz="4400" dirty="0" smtClean="0">
                <a:latin typeface="ML-TTKarthika" pitchFamily="82" charset="0"/>
              </a:rPr>
              <a:t> </a:t>
            </a:r>
            <a:r>
              <a:rPr lang="en-US" sz="4400" dirty="0" err="1" smtClean="0">
                <a:latin typeface="ML-TTKarthika" pitchFamily="82" charset="0"/>
              </a:rPr>
              <a:t>kwkm</a:t>
            </a:r>
            <a:r>
              <a:rPr lang="en-US" sz="4400" dirty="0" smtClean="0">
                <a:latin typeface="ML-TTKarthika" pitchFamily="82" charset="0"/>
              </a:rPr>
              <a:t>-</a:t>
            </a:r>
            <a:r>
              <a:rPr lang="en-US" sz="4400" dirty="0" err="1" smtClean="0">
                <a:latin typeface="ML-TTKarthika" pitchFamily="82" charset="0"/>
              </a:rPr>
              <a:t>cn</a:t>
            </a:r>
            <a:r>
              <a:rPr lang="en-US" sz="4400" dirty="0" smtClean="0">
                <a:latin typeface="ML-TTKarthika" pitchFamily="82" charset="0"/>
              </a:rPr>
              <a:t>-¡</a:t>
            </a:r>
            <a:r>
              <a:rPr lang="en-US" sz="4400" dirty="0" err="1" smtClean="0">
                <a:latin typeface="ML-TTKarthika" pitchFamily="82" charset="0"/>
              </a:rPr>
              <a:t>pI</a:t>
            </a:r>
            <a:r>
              <a:rPr lang="en-US" sz="4400" dirty="0" smtClean="0">
                <a:latin typeface="ML-TTKarthika" pitchFamily="82" charset="0"/>
              </a:rPr>
              <a:t>.</a:t>
            </a:r>
          </a:p>
          <a:p>
            <a:pPr marL="514350" indent="-514350">
              <a:buNone/>
            </a:pPr>
            <a:r>
              <a:rPr lang="en-US" sz="4400" dirty="0" smtClean="0">
                <a:latin typeface="ML-TTKarthika" pitchFamily="82" charset="0"/>
              </a:rPr>
              <a:t>8. </a:t>
            </a:r>
            <a:r>
              <a:rPr lang="en-US" sz="4400" dirty="0" err="1" smtClean="0">
                <a:latin typeface="ML-TTKarthika" pitchFamily="82" charset="0"/>
              </a:rPr>
              <a:t>asä-bmÄ¡v</a:t>
            </a:r>
            <a:r>
              <a:rPr lang="en-US" sz="4400" dirty="0" smtClean="0">
                <a:latin typeface="ML-TTKarthika" pitchFamily="82" charset="0"/>
              </a:rPr>
              <a:t> Xm³ {][m-\-</a:t>
            </a:r>
            <a:r>
              <a:rPr lang="en-US" sz="4400" dirty="0" err="1" smtClean="0">
                <a:latin typeface="ML-TTKarthika" pitchFamily="82" charset="0"/>
              </a:rPr>
              <a:t>hm</a:t>
            </a:r>
            <a:r>
              <a:rPr lang="en-US" sz="4400" dirty="0" smtClean="0">
                <a:latin typeface="ML-TTKarthika" pitchFamily="82" charset="0"/>
              </a:rPr>
              <a:t>-\m-</a:t>
            </a:r>
            <a:r>
              <a:rPr lang="en-US" sz="4400" dirty="0" err="1" smtClean="0">
                <a:latin typeface="ML-TTKarthika" pitchFamily="82" charset="0"/>
              </a:rPr>
              <a:t>sW</a:t>
            </a:r>
            <a:r>
              <a:rPr lang="en-US" sz="4400" dirty="0" smtClean="0">
                <a:latin typeface="ML-TTKarthika" pitchFamily="82" charset="0"/>
              </a:rPr>
              <a:t>¶ </a:t>
            </a:r>
            <a:r>
              <a:rPr lang="en-US" sz="4400" dirty="0" err="1" smtClean="0">
                <a:latin typeface="ML-TTKarthika" pitchFamily="82" charset="0"/>
              </a:rPr>
              <a:t>tXm¶Â</a:t>
            </a:r>
            <a:r>
              <a:rPr lang="en-US" sz="4400" dirty="0" smtClean="0">
                <a:latin typeface="ML-TTKarthika" pitchFamily="82" charset="0"/>
              </a:rPr>
              <a:t> </a:t>
            </a:r>
            <a:r>
              <a:rPr lang="en-US" sz="4400" dirty="0" err="1" smtClean="0">
                <a:latin typeface="ML-TTKarthika" pitchFamily="82" charset="0"/>
              </a:rPr>
              <a:t>Df-hm</a:t>
            </a:r>
            <a:r>
              <a:rPr lang="en-US" sz="4400" dirty="0" smtClean="0">
                <a:latin typeface="ML-TTKarthika" pitchFamily="82" charset="0"/>
              </a:rPr>
              <a:t>-¡</a:t>
            </a:r>
            <a:r>
              <a:rPr lang="en-US" sz="4400" dirty="0" err="1" smtClean="0">
                <a:latin typeface="ML-TTKarthika" pitchFamily="82" charset="0"/>
              </a:rPr>
              <a:t>pI</a:t>
            </a:r>
            <a:endParaRPr lang="en-US" sz="4400" dirty="0" smtClean="0">
              <a:latin typeface="ML-TTKarthika" pitchFamily="82" charset="0"/>
            </a:endParaRPr>
          </a:p>
          <a:p>
            <a:pPr marL="514350" indent="-514350">
              <a:buNone/>
            </a:pPr>
            <a:r>
              <a:rPr lang="en-US" sz="4400" dirty="0" smtClean="0">
                <a:latin typeface="ML-TTKarthika" pitchFamily="82" charset="0"/>
              </a:rPr>
              <a:t>9. </a:t>
            </a:r>
            <a:r>
              <a:rPr lang="en-US" sz="4400" dirty="0" err="1" smtClean="0">
                <a:latin typeface="ML-TTKarthika" pitchFamily="82" charset="0"/>
              </a:rPr>
              <a:t>XÀ¡w</a:t>
            </a:r>
            <a:r>
              <a:rPr lang="en-US" sz="4400" dirty="0" smtClean="0">
                <a:latin typeface="ML-TTKarthika" pitchFamily="82" charset="0"/>
              </a:rPr>
              <a:t> </a:t>
            </a:r>
            <a:r>
              <a:rPr lang="en-US" sz="4400" dirty="0" err="1" smtClean="0">
                <a:latin typeface="ML-TTKarthika" pitchFamily="82" charset="0"/>
              </a:rPr>
              <a:t>Hgn-hm</a:t>
            </a:r>
            <a:r>
              <a:rPr lang="en-US" sz="4400" dirty="0" smtClean="0">
                <a:latin typeface="ML-TTKarthika" pitchFamily="82" charset="0"/>
              </a:rPr>
              <a:t>-¡</a:t>
            </a:r>
            <a:r>
              <a:rPr lang="en-US" sz="4400" dirty="0" err="1" smtClean="0">
                <a:latin typeface="ML-TTKarthika" pitchFamily="82" charset="0"/>
              </a:rPr>
              <a:t>pI</a:t>
            </a:r>
            <a:r>
              <a:rPr lang="en-US" sz="4400" dirty="0" smtClean="0">
                <a:latin typeface="ML-TTKarthika" pitchFamily="82" charset="0"/>
              </a:rPr>
              <a:t>.</a:t>
            </a:r>
          </a:p>
          <a:p>
            <a:pPr marL="514350" indent="-514350">
              <a:buNone/>
            </a:pPr>
            <a:r>
              <a:rPr lang="en-US" sz="4400" dirty="0" smtClean="0">
                <a:latin typeface="ML-TTKarthika" pitchFamily="82" charset="0"/>
              </a:rPr>
              <a:t>10. </a:t>
            </a:r>
            <a:r>
              <a:rPr lang="en-US" sz="4400" dirty="0" err="1" smtClean="0">
                <a:latin typeface="ML-TTKarthika" pitchFamily="82" charset="0"/>
              </a:rPr>
              <a:t>sXäv</a:t>
            </a:r>
            <a:r>
              <a:rPr lang="en-US" sz="4400" dirty="0" smtClean="0">
                <a:latin typeface="ML-TTKarthika" pitchFamily="82" charset="0"/>
              </a:rPr>
              <a:t> k½-Xn¨p </a:t>
            </a:r>
            <a:r>
              <a:rPr lang="en-US" sz="4400" dirty="0" err="1" smtClean="0">
                <a:latin typeface="ML-TTKarthika" pitchFamily="82" charset="0"/>
              </a:rPr>
              <a:t>sImSp</a:t>
            </a:r>
            <a:r>
              <a:rPr lang="en-US" sz="4400" dirty="0" smtClean="0">
                <a:latin typeface="ML-TTKarthika" pitchFamily="82" charset="0"/>
              </a:rPr>
              <a:t>-¡</a:t>
            </a:r>
            <a:r>
              <a:rPr lang="en-US" sz="4400" dirty="0" err="1" smtClean="0">
                <a:latin typeface="ML-TTKarthika" pitchFamily="82" charset="0"/>
              </a:rPr>
              <a:t>pI</a:t>
            </a:r>
            <a:r>
              <a:rPr lang="en-US" sz="4000" dirty="0" smtClean="0">
                <a:latin typeface="ML-TTKarthika" pitchFamily="82" charset="0"/>
              </a:rPr>
              <a:t>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5364163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11"/>
            </a:pPr>
            <a:r>
              <a:rPr lang="en-US" sz="4000" dirty="0" err="1" smtClean="0">
                <a:latin typeface="ML-TTKarthika" pitchFamily="82" charset="0"/>
              </a:rPr>
              <a:t>asä-bmsf</a:t>
            </a:r>
            <a:r>
              <a:rPr lang="en-US" sz="4000" dirty="0" smtClean="0">
                <a:latin typeface="ML-TTKarthika" pitchFamily="82" charset="0"/>
              </a:rPr>
              <a:t> </a:t>
            </a:r>
            <a:r>
              <a:rPr lang="en-US" sz="4000" dirty="0" err="1" smtClean="0">
                <a:latin typeface="ML-TTKarthika" pitchFamily="82" charset="0"/>
              </a:rPr>
              <a:t>sIm­v</a:t>
            </a:r>
            <a:r>
              <a:rPr lang="en-US" sz="4000" dirty="0" smtClean="0">
                <a:latin typeface="ML-TTKarthika" pitchFamily="82" charset="0"/>
              </a:rPr>
              <a:t> </a:t>
            </a:r>
            <a:r>
              <a:rPr lang="en-US" sz="4000" dirty="0" err="1" smtClean="0">
                <a:latin typeface="ML-TTKarthika" pitchFamily="82" charset="0"/>
              </a:rPr>
              <a:t>kwkm</a:t>
            </a:r>
            <a:r>
              <a:rPr lang="en-US" sz="4000" dirty="0" smtClean="0">
                <a:latin typeface="ML-TTKarthika" pitchFamily="82" charset="0"/>
              </a:rPr>
              <a:t>-</a:t>
            </a:r>
            <a:r>
              <a:rPr lang="en-US" sz="4000" dirty="0" err="1" smtClean="0">
                <a:latin typeface="ML-TTKarthika" pitchFamily="82" charset="0"/>
              </a:rPr>
              <a:t>cn</a:t>
            </a:r>
            <a:r>
              <a:rPr lang="en-US" sz="4000" dirty="0" smtClean="0">
                <a:latin typeface="ML-TTKarthika" pitchFamily="82" charset="0"/>
              </a:rPr>
              <a:t>-¸n-¡p-I.</a:t>
            </a:r>
          </a:p>
          <a:p>
            <a:pPr marL="514350" indent="-514350">
              <a:buNone/>
            </a:pPr>
            <a:r>
              <a:rPr lang="en-US" sz="4000" dirty="0" smtClean="0">
                <a:latin typeface="ML-TTKarthika" pitchFamily="82" charset="0"/>
              </a:rPr>
              <a:t>12. </a:t>
            </a:r>
            <a:r>
              <a:rPr lang="en-US" sz="4000" dirty="0" err="1" smtClean="0">
                <a:latin typeface="ML-TTKarthika" pitchFamily="82" charset="0"/>
              </a:rPr>
              <a:t>FXnÀ</a:t>
            </a:r>
            <a:r>
              <a:rPr lang="en-US" sz="4000" dirty="0" smtClean="0">
                <a:latin typeface="ML-TTKarthika" pitchFamily="82" charset="0"/>
              </a:rPr>
              <a:t> </a:t>
            </a:r>
            <a:r>
              <a:rPr lang="en-US" sz="4000" dirty="0" err="1" smtClean="0">
                <a:latin typeface="ML-TTKarthika" pitchFamily="82" charset="0"/>
              </a:rPr>
              <a:t>ImgvN</a:t>
            </a:r>
            <a:r>
              <a:rPr lang="en-US" sz="4000" dirty="0" smtClean="0">
                <a:latin typeface="ML-TTKarthika" pitchFamily="82" charset="0"/>
              </a:rPr>
              <a:t>-¸m-</a:t>
            </a:r>
            <a:r>
              <a:rPr lang="en-US" sz="4000" dirty="0" err="1" smtClean="0">
                <a:latin typeface="ML-TTKarthika" pitchFamily="82" charset="0"/>
              </a:rPr>
              <a:t>SnÂ</a:t>
            </a:r>
            <a:r>
              <a:rPr lang="en-US" sz="4000" dirty="0" smtClean="0">
                <a:latin typeface="ML-TTKarthika" pitchFamily="82" charset="0"/>
              </a:rPr>
              <a:t> \</a:t>
            </a:r>
            <a:r>
              <a:rPr lang="en-US" sz="4000" dirty="0" err="1" smtClean="0">
                <a:latin typeface="ML-TTKarthika" pitchFamily="82" charset="0"/>
              </a:rPr>
              <a:t>n¶p</a:t>
            </a:r>
            <a:r>
              <a:rPr lang="en-US" sz="4000" dirty="0" smtClean="0">
                <a:latin typeface="ML-TTKarthika" pitchFamily="82" charset="0"/>
              </a:rPr>
              <a:t> </a:t>
            </a:r>
            <a:r>
              <a:rPr lang="en-US" sz="4000" dirty="0" err="1" smtClean="0">
                <a:latin typeface="ML-TTKarthika" pitchFamily="82" charset="0"/>
              </a:rPr>
              <a:t>sIm­v</a:t>
            </a:r>
            <a:r>
              <a:rPr lang="en-US" sz="4000" dirty="0" smtClean="0">
                <a:latin typeface="ML-TTKarthika" pitchFamily="82" charset="0"/>
              </a:rPr>
              <a:t> </a:t>
            </a:r>
            <a:r>
              <a:rPr lang="en-US" sz="4000" dirty="0" err="1" smtClean="0">
                <a:latin typeface="ML-TTKarthika" pitchFamily="82" charset="0"/>
              </a:rPr>
              <a:t>Nn´n</a:t>
            </a:r>
            <a:r>
              <a:rPr lang="en-US" sz="4000" dirty="0" smtClean="0">
                <a:latin typeface="ML-TTKarthika" pitchFamily="82" charset="0"/>
              </a:rPr>
              <a:t>-¡</a:t>
            </a:r>
            <a:r>
              <a:rPr lang="en-US" sz="4000" dirty="0" err="1" smtClean="0">
                <a:latin typeface="ML-TTKarthika" pitchFamily="82" charset="0"/>
              </a:rPr>
              <a:t>pI</a:t>
            </a:r>
            <a:endParaRPr lang="en-US" sz="4000" dirty="0" smtClean="0">
              <a:latin typeface="ML-TTKarthika" pitchFamily="82" charset="0"/>
            </a:endParaRPr>
          </a:p>
          <a:p>
            <a:pPr marL="514350" indent="-514350">
              <a:buNone/>
            </a:pPr>
            <a:r>
              <a:rPr lang="en-US" sz="4000" dirty="0" smtClean="0">
                <a:latin typeface="ML-TTKarthika" pitchFamily="82" charset="0"/>
              </a:rPr>
              <a:t>13. \</a:t>
            </a:r>
            <a:r>
              <a:rPr lang="en-US" sz="4000" dirty="0" err="1" smtClean="0">
                <a:latin typeface="ML-TTKarthika" pitchFamily="82" charset="0"/>
              </a:rPr>
              <a:t>mS</a:t>
            </a:r>
            <a:r>
              <a:rPr lang="en-US" sz="4000" dirty="0" smtClean="0">
                <a:latin typeface="ML-TTKarthika" pitchFamily="82" charset="0"/>
              </a:rPr>
              <a:t>-Io-b-</a:t>
            </a:r>
            <a:r>
              <a:rPr lang="en-US" sz="4000" dirty="0" err="1" smtClean="0">
                <a:latin typeface="ML-TTKarthika" pitchFamily="82" charset="0"/>
              </a:rPr>
              <a:t>ambn</a:t>
            </a:r>
            <a:r>
              <a:rPr lang="en-US" sz="4000" dirty="0" smtClean="0">
                <a:latin typeface="ML-TTKarthika" pitchFamily="82" charset="0"/>
              </a:rPr>
              <a:t> Ah-X-</a:t>
            </a:r>
            <a:r>
              <a:rPr lang="en-US" sz="4000" dirty="0" err="1" smtClean="0">
                <a:latin typeface="ML-TTKarthika" pitchFamily="82" charset="0"/>
              </a:rPr>
              <a:t>cn</a:t>
            </a:r>
            <a:r>
              <a:rPr lang="en-US" sz="4000" dirty="0" smtClean="0">
                <a:latin typeface="ML-TTKarthika" pitchFamily="82" charset="0"/>
              </a:rPr>
              <a:t>-¸n-¡</a:t>
            </a:r>
            <a:r>
              <a:rPr lang="en-US" sz="4000" dirty="0" err="1" smtClean="0">
                <a:latin typeface="ML-TTKarthika" pitchFamily="82" charset="0"/>
              </a:rPr>
              <a:t>pI</a:t>
            </a:r>
            <a:endParaRPr lang="en-US" sz="4000" dirty="0" smtClean="0">
              <a:latin typeface="ML-TTKarthika" pitchFamily="82" charset="0"/>
            </a:endParaRPr>
          </a:p>
          <a:p>
            <a:pPr marL="514350" indent="-514350">
              <a:buNone/>
            </a:pPr>
            <a:r>
              <a:rPr lang="en-US" sz="4000" dirty="0" smtClean="0">
                <a:latin typeface="ML-TTKarthika" pitchFamily="82" charset="0"/>
              </a:rPr>
              <a:t>14. {]</a:t>
            </a:r>
            <a:r>
              <a:rPr lang="en-US" sz="4000" dirty="0" err="1" smtClean="0">
                <a:latin typeface="ML-TTKarthika" pitchFamily="82" charset="0"/>
              </a:rPr>
              <a:t>iw</a:t>
            </a:r>
            <a:r>
              <a:rPr lang="en-US" sz="4000" dirty="0" smtClean="0">
                <a:latin typeface="ML-TTKarthika" pitchFamily="82" charset="0"/>
              </a:rPr>
              <a:t>-k-</a:t>
            </a:r>
            <a:r>
              <a:rPr lang="en-US" sz="4000" dirty="0" err="1" smtClean="0">
                <a:latin typeface="ML-TTKarthika" pitchFamily="82" charset="0"/>
              </a:rPr>
              <a:t>tbm</a:t>
            </a:r>
            <a:r>
              <a:rPr lang="en-US" sz="4000" dirty="0" smtClean="0">
                <a:latin typeface="ML-TTKarthika" pitchFamily="82" charset="0"/>
              </a:rPr>
              <a:t>-</a:t>
            </a:r>
            <a:r>
              <a:rPr lang="en-US" sz="4000" dirty="0" err="1" smtClean="0">
                <a:latin typeface="ML-TTKarthika" pitchFamily="82" charset="0"/>
              </a:rPr>
              <a:t>sSbpw</a:t>
            </a:r>
            <a:r>
              <a:rPr lang="en-US" sz="4000" dirty="0" smtClean="0">
                <a:latin typeface="ML-TTKarthika" pitchFamily="82" charset="0"/>
              </a:rPr>
              <a:t> </a:t>
            </a:r>
            <a:r>
              <a:rPr lang="en-US" sz="4000" dirty="0" err="1" smtClean="0">
                <a:latin typeface="ML-TTKarthika" pitchFamily="82" charset="0"/>
              </a:rPr>
              <a:t>AwKo</a:t>
            </a:r>
            <a:r>
              <a:rPr lang="en-US" sz="4000" dirty="0" smtClean="0">
                <a:latin typeface="ML-TTKarthika" pitchFamily="82" charset="0"/>
              </a:rPr>
              <a:t>-</a:t>
            </a:r>
            <a:r>
              <a:rPr lang="en-US" sz="4000" dirty="0" err="1" smtClean="0">
                <a:latin typeface="ML-TTKarthika" pitchFamily="82" charset="0"/>
              </a:rPr>
              <a:t>Im</a:t>
            </a:r>
            <a:r>
              <a:rPr lang="en-US" sz="4000" dirty="0" smtClean="0">
                <a:latin typeface="ML-TTKarthika" pitchFamily="82" charset="0"/>
              </a:rPr>
              <a:t>-c-</a:t>
            </a:r>
            <a:r>
              <a:rPr lang="en-US" sz="4000" dirty="0" err="1" smtClean="0">
                <a:latin typeface="ML-TTKarthika" pitchFamily="82" charset="0"/>
              </a:rPr>
              <a:t>t¯m</a:t>
            </a:r>
            <a:r>
              <a:rPr lang="en-US" sz="4000" dirty="0" smtClean="0">
                <a:latin typeface="ML-TTKarthika" pitchFamily="82" charset="0"/>
              </a:rPr>
              <a:t>-</a:t>
            </a:r>
            <a:r>
              <a:rPr lang="en-US" sz="4000" dirty="0" err="1" smtClean="0">
                <a:latin typeface="ML-TTKarthika" pitchFamily="82" charset="0"/>
              </a:rPr>
              <a:t>sSbpw</a:t>
            </a:r>
            <a:r>
              <a:rPr lang="en-US" sz="4000" dirty="0" smtClean="0">
                <a:latin typeface="ML-TTKarthika" pitchFamily="82" charset="0"/>
              </a:rPr>
              <a:t> </a:t>
            </a:r>
            <a:r>
              <a:rPr lang="en-US" sz="4000" dirty="0" err="1" smtClean="0">
                <a:latin typeface="ML-TTKarthika" pitchFamily="82" charset="0"/>
              </a:rPr>
              <a:t>Bcw-`n</a:t>
            </a:r>
            <a:r>
              <a:rPr lang="en-US" sz="4000" dirty="0" smtClean="0">
                <a:latin typeface="ML-TTKarthika" pitchFamily="82" charset="0"/>
              </a:rPr>
              <a:t>-¡p-I.</a:t>
            </a:r>
            <a:endParaRPr lang="en-US" sz="4000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L-TTKarthika" pitchFamily="82" charset="0"/>
              </a:rPr>
              <a:t>1.hnaÀi\w </a:t>
            </a:r>
            <a:r>
              <a:rPr lang="en-US" dirty="0" err="1" smtClean="0">
                <a:latin typeface="ML-TTKarthika" pitchFamily="82" charset="0"/>
              </a:rPr>
              <a:t>Hgn-hm</a:t>
            </a:r>
            <a:r>
              <a:rPr lang="en-US" dirty="0" smtClean="0">
                <a:latin typeface="ML-TTKarthika" pitchFamily="82" charset="0"/>
              </a:rPr>
              <a:t>-¡</a:t>
            </a:r>
            <a:r>
              <a:rPr lang="en-US" dirty="0" err="1" smtClean="0">
                <a:latin typeface="ML-TTKarthika" pitchFamily="82" charset="0"/>
              </a:rPr>
              <a:t>pI</a:t>
            </a:r>
            <a:endParaRPr lang="en-US" dirty="0">
              <a:latin typeface="ML-TTKarthik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ML-TTKarthika" pitchFamily="82" charset="0"/>
              </a:rPr>
              <a:t>2.B{</a:t>
            </a:r>
            <a:r>
              <a:rPr lang="en-US" dirty="0" err="1" smtClean="0">
                <a:latin typeface="ML-TTKarthika" pitchFamily="82" charset="0"/>
              </a:rPr>
              <a:t>Klw</a:t>
            </a:r>
            <a:r>
              <a:rPr lang="en-US" sz="5400" dirty="0" smtClean="0">
                <a:latin typeface="ML-TTKarthika" pitchFamily="82" charset="0"/>
              </a:rPr>
              <a:t> </a:t>
            </a:r>
            <a:r>
              <a:rPr lang="en-US" sz="5400" dirty="0" err="1" smtClean="0">
                <a:latin typeface="ML-TTKarthika" pitchFamily="82" charset="0"/>
              </a:rPr>
              <a:t>DWÀ¯Ww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4162"/>
          </a:xfrm>
        </p:spPr>
        <p:txBody>
          <a:bodyPr/>
          <a:lstStyle/>
          <a:p>
            <a:r>
              <a:rPr lang="en-US" dirty="0" smtClean="0">
                <a:latin typeface="ML-TTKarthika" pitchFamily="82" charset="0"/>
              </a:rPr>
              <a:t>3.aäp-Å-h-cnÂ XÀ]-</a:t>
            </a:r>
            <a:r>
              <a:rPr lang="en-US" dirty="0" err="1" smtClean="0">
                <a:latin typeface="ML-TTKarthika" pitchFamily="82" charset="0"/>
              </a:rPr>
              <a:t>ccmIWw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</a:bodyPr>
          <a:lstStyle/>
          <a:p>
            <a:r>
              <a:rPr lang="en-US" dirty="0">
                <a:latin typeface="ML-TTKarthika" pitchFamily="82" charset="0"/>
              </a:rPr>
              <a:t>4</a:t>
            </a:r>
            <a:r>
              <a:rPr lang="en-US" dirty="0" smtClean="0">
                <a:latin typeface="ML-TTKarthika" pitchFamily="82" charset="0"/>
              </a:rPr>
              <a:t>.]</a:t>
            </a:r>
            <a:r>
              <a:rPr lang="en-US" dirty="0" err="1" smtClean="0">
                <a:latin typeface="ML-TTKarthika" pitchFamily="82" charset="0"/>
              </a:rPr>
              <a:t>p©n-cn</a:t>
            </a:r>
            <a:r>
              <a:rPr lang="en-US" dirty="0" smtClean="0">
                <a:latin typeface="ML-TTKarthika" pitchFamily="82" charset="0"/>
              </a:rPr>
              <a:t>-¡</a:t>
            </a:r>
            <a:r>
              <a:rPr lang="en-US" dirty="0" err="1" smtClean="0">
                <a:latin typeface="ML-TTKarthika" pitchFamily="82" charset="0"/>
              </a:rPr>
              <a:t>Ww</a:t>
            </a:r>
            <a:r>
              <a:rPr lang="en-US" dirty="0" smtClean="0">
                <a:latin typeface="ML-TTKarthika" pitchFamily="82" charset="0"/>
              </a:rPr>
              <a:t>.</a:t>
            </a:r>
            <a:br>
              <a:rPr lang="en-US" dirty="0" smtClean="0">
                <a:latin typeface="ML-TTKarthika" pitchFamily="82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4162"/>
          </a:xfrm>
        </p:spPr>
        <p:txBody>
          <a:bodyPr>
            <a:normAutofit/>
          </a:bodyPr>
          <a:lstStyle/>
          <a:p>
            <a:r>
              <a:rPr lang="en-US" dirty="0">
                <a:latin typeface="ML-TTKarthika" pitchFamily="82" charset="0"/>
              </a:rPr>
              <a:t>5</a:t>
            </a:r>
            <a:r>
              <a:rPr lang="en-US" dirty="0" smtClean="0">
                <a:latin typeface="ML-TTKarthika" pitchFamily="82" charset="0"/>
              </a:rPr>
              <a:t>.t]</a:t>
            </a:r>
            <a:r>
              <a:rPr lang="en-US" dirty="0" err="1" smtClean="0">
                <a:latin typeface="ML-TTKarthika" pitchFamily="82" charset="0"/>
              </a:rPr>
              <a:t>cv</a:t>
            </a:r>
            <a:r>
              <a:rPr lang="en-US" dirty="0" smtClean="0">
                <a:latin typeface="ML-TTKarthika" pitchFamily="82" charset="0"/>
              </a:rPr>
              <a:t> </a:t>
            </a:r>
            <a:r>
              <a:rPr lang="en-US" dirty="0" err="1" smtClean="0">
                <a:latin typeface="ML-TTKarthika" pitchFamily="82" charset="0"/>
              </a:rPr>
              <a:t>HmÀ¯p-sh</a:t>
            </a:r>
            <a:r>
              <a:rPr lang="en-US" dirty="0" smtClean="0">
                <a:latin typeface="ML-TTKarthika" pitchFamily="82" charset="0"/>
              </a:rPr>
              <a:t>-¡</a:t>
            </a:r>
            <a:r>
              <a:rPr lang="en-US" dirty="0" err="1" smtClean="0">
                <a:latin typeface="ML-TTKarthika" pitchFamily="82" charset="0"/>
              </a:rPr>
              <a:t>pI</a:t>
            </a:r>
            <a:r>
              <a:rPr lang="en-US" sz="5400" dirty="0" smtClean="0">
                <a:latin typeface="ML-TTKarthika" pitchFamily="82" charset="0"/>
              </a:rPr>
              <a:t/>
            </a:r>
            <a:br>
              <a:rPr lang="en-US" sz="5400" dirty="0" smtClean="0">
                <a:latin typeface="ML-TTKarthika" pitchFamily="82" charset="0"/>
              </a:rPr>
            </a:b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219</Words>
  <Application>Microsoft Office PowerPoint</Application>
  <PresentationFormat>On-screen Show (4:3)</PresentationFormat>
  <Paragraphs>29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    1.hnaÀi\w Hgn-hm-¡p-I. 2.B{Klw DWÀ¯Ww. 3.aäp-Å-h-cnÂ XÀ]-ccmIWw. 4.]p©n-cn-¡Ww. 5.t]cv HmÀ¯p-sh-¡pI </vt:lpstr>
      <vt:lpstr>Slide 3</vt:lpstr>
      <vt:lpstr>Slide 4</vt:lpstr>
      <vt:lpstr>1.hnaÀi\w Hgn-hm-¡pI</vt:lpstr>
      <vt:lpstr>2.B{Klw DWÀ¯Ww</vt:lpstr>
      <vt:lpstr>3.aäp-Å-h-cnÂ XÀ]-ccmIWw</vt:lpstr>
      <vt:lpstr>4.]p©n-cn-¡Ww. </vt:lpstr>
      <vt:lpstr>5.t]cv HmÀ¯p-sh-¡pI </vt:lpstr>
      <vt:lpstr>6.\sÃmcp t{imXm-hm-IpI</vt:lpstr>
      <vt:lpstr>7.aäp-Å-h-cpsS Xmev]-cy--¯n-\-\p-k-cn¨v kwkm-cn-¡pI.</vt:lpstr>
      <vt:lpstr>8.asä-bmÄ¡v Xm³ {][m-\-hm-\m-sW¶ tXm¶Â Df-hm-¡pI</vt:lpstr>
      <vt:lpstr>9. XÀ¡w Hgn-hm-¡pI. </vt:lpstr>
      <vt:lpstr>10. sXäv k½-Xn¨p sImSp-¡pI</vt:lpstr>
      <vt:lpstr>11.asä-bmsf sIm­v kwkm-cn-¸n-¡p-I. </vt:lpstr>
      <vt:lpstr>12. FXnÀ ImgvN-¸m-SnÂ \n¶p sIm­v Nn´n-¡pI </vt:lpstr>
      <vt:lpstr>13. \mS-Io-b-ambn Ah-X-cn-¸n-¡pI </vt:lpstr>
      <vt:lpstr>14. {]iw-k-tbm-sSbpw AwKo-Im-c-t¯m-sSbpw Bcw-`n-¡p-I. </vt:lpstr>
      <vt:lpstr>     1.hnaÀi\w Hgn-hm-¡p-I. 2.B{Klw DWÀ¯Ww. 3.aäp-Å-h-cnÂ XÀ]-ccmIWw. 4.]p©n-cn-¡Ww. 5.t]cv HmÀ¯p-sh-¡pI  6. \sÃmcp t{imXm-hm-IpI. 7. aäp-Å-h-cpsS Xmev]-cy--¯n-\-\p-k-cn¨v kwkm-cn-¡pI. 8. asä-bmÄ¡v Xm³ {][m-\-hm-\m-sW¶ tXm¶Â Df-hm-¡pI 9. XÀ¡w Hgn-hm-¡pI. 10. sXäv k½-Xn¨p sImSp-¡pI. 11.asä-bmsf sIm­v kwkm-cn-¸n-¡p-I. 12. FXnÀ ImgvN-¸m-SnÂ \n¶p sIm­v Nn´n-¡pI 13. \mS-Io-b-ambn Ah-X-cn-¸n-¡pI 14. {]iw-k-tbm-sSbpw AwKo-Im-c-t¯m-sSbpw Bcw-`n-¡p-I.    kpZmkv   It®m¯v, t]mkn-äohv I½yq¬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25</cp:revision>
  <dcterms:created xsi:type="dcterms:W3CDTF">2001-12-31T23:26:23Z</dcterms:created>
  <dcterms:modified xsi:type="dcterms:W3CDTF">2002-01-01T01:18:48Z</dcterms:modified>
</cp:coreProperties>
</file>