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77" r:id="rId2"/>
    <p:sldId id="265" r:id="rId3"/>
    <p:sldId id="266" r:id="rId4"/>
    <p:sldId id="258" r:id="rId5"/>
    <p:sldId id="259" r:id="rId6"/>
    <p:sldId id="278" r:id="rId7"/>
    <p:sldId id="261" r:id="rId8"/>
    <p:sldId id="262" r:id="rId9"/>
    <p:sldId id="267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90" r:id="rId19"/>
    <p:sldId id="289" r:id="rId20"/>
    <p:sldId id="288" r:id="rId21"/>
    <p:sldId id="268" r:id="rId22"/>
    <p:sldId id="263" r:id="rId23"/>
    <p:sldId id="273" r:id="rId24"/>
    <p:sldId id="291" r:id="rId25"/>
    <p:sldId id="292" r:id="rId26"/>
    <p:sldId id="293" r:id="rId27"/>
    <p:sldId id="294" r:id="rId28"/>
    <p:sldId id="295" r:id="rId29"/>
    <p:sldId id="274" r:id="rId30"/>
    <p:sldId id="275" r:id="rId31"/>
    <p:sldId id="27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0000FF"/>
    <a:srgbClr val="FF33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14" autoAdjust="0"/>
    <p:restoredTop sz="94660"/>
  </p:normalViewPr>
  <p:slideViewPr>
    <p:cSldViewPr>
      <p:cViewPr>
        <p:scale>
          <a:sx n="60" d="100"/>
          <a:sy n="60" d="100"/>
        </p:scale>
        <p:origin x="-714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4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1D7120-98D5-422F-BD00-E88405180B84}" type="doc">
      <dgm:prSet loTypeId="urn:microsoft.com/office/officeart/2005/8/layout/vList2" loCatId="list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BD653897-8C40-4263-B8C8-9CF4EB6AB404}">
      <dgm:prSet custT="1"/>
      <dgm:spPr>
        <a:solidFill>
          <a:srgbClr val="009900"/>
        </a:solidFill>
      </dgm:spPr>
      <dgm:t>
        <a:bodyPr/>
        <a:lstStyle/>
        <a:p>
          <a:pPr algn="ctr" rtl="0"/>
          <a:r>
            <a:rPr lang="en-US" sz="8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rPr>
            <a:t>WHO  AM I? </a:t>
          </a:r>
          <a:endParaRPr lang="en-US" sz="8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Rounded MT Bold" pitchFamily="34" charset="0"/>
          </a:endParaRPr>
        </a:p>
      </dgm:t>
    </dgm:pt>
    <dgm:pt modelId="{2C24513A-7FF1-4196-88E1-25821228DCAF}" type="parTrans" cxnId="{006790BE-D916-47E3-AD53-653CC9D9266E}">
      <dgm:prSet/>
      <dgm:spPr/>
      <dgm:t>
        <a:bodyPr/>
        <a:lstStyle/>
        <a:p>
          <a:endParaRPr lang="en-US"/>
        </a:p>
      </dgm:t>
    </dgm:pt>
    <dgm:pt modelId="{64883987-8CB2-4968-895A-58A84BACB3FC}" type="sibTrans" cxnId="{006790BE-D916-47E3-AD53-653CC9D9266E}">
      <dgm:prSet/>
      <dgm:spPr/>
      <dgm:t>
        <a:bodyPr/>
        <a:lstStyle/>
        <a:p>
          <a:endParaRPr lang="en-US"/>
        </a:p>
      </dgm:t>
    </dgm:pt>
    <dgm:pt modelId="{458C230F-07A8-4C37-91AE-02FFF5D45AA2}" type="pres">
      <dgm:prSet presAssocID="{5A1D7120-98D5-422F-BD00-E88405180B8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0118F33-AD14-459E-AB2D-E4C708A48DBB}" type="pres">
      <dgm:prSet presAssocID="{BD653897-8C40-4263-B8C8-9CF4EB6AB404}" presName="parentText" presStyleLbl="node1" presStyleIdx="0" presStyleCnt="1" custScaleY="912686" custLinFactNeighborY="44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41B1852-F4E7-49DF-8FD3-714BEA8F8D5E}" type="presOf" srcId="{BD653897-8C40-4263-B8C8-9CF4EB6AB404}" destId="{90118F33-AD14-459E-AB2D-E4C708A48DBB}" srcOrd="0" destOrd="0" presId="urn:microsoft.com/office/officeart/2005/8/layout/vList2"/>
    <dgm:cxn modelId="{74AAC01E-4EFA-4F87-A1AC-277CF8D34E79}" type="presOf" srcId="{5A1D7120-98D5-422F-BD00-E88405180B84}" destId="{458C230F-07A8-4C37-91AE-02FFF5D45AA2}" srcOrd="0" destOrd="0" presId="urn:microsoft.com/office/officeart/2005/8/layout/vList2"/>
    <dgm:cxn modelId="{006790BE-D916-47E3-AD53-653CC9D9266E}" srcId="{5A1D7120-98D5-422F-BD00-E88405180B84}" destId="{BD653897-8C40-4263-B8C8-9CF4EB6AB404}" srcOrd="0" destOrd="0" parTransId="{2C24513A-7FF1-4196-88E1-25821228DCAF}" sibTransId="{64883987-8CB2-4968-895A-58A84BACB3FC}"/>
    <dgm:cxn modelId="{6DF2859F-A192-4A61-9E32-4FBB400B912E}" type="presParOf" srcId="{458C230F-07A8-4C37-91AE-02FFF5D45AA2}" destId="{90118F33-AD14-459E-AB2D-E4C708A48DBB}" srcOrd="0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DAA5EE-9239-4DF2-A2EE-95AF9D9CE0C1}" type="datetimeFigureOut">
              <a:rPr lang="en-US" smtClean="0"/>
              <a:pPr/>
              <a:t>1/1/2002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D640-7412-4F22-AECF-4FF74BDF591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101431-7AC8-4E90-86D5-E56BBAAFD7A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 smtClean="0"/>
          </a:p>
        </p:txBody>
      </p:sp>
      <p:sp>
        <p:nvSpPr>
          <p:cNvPr id="154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46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D344-44A4-4A0C-999E-8C716670B8E3}" type="datetimeFigureOut">
              <a:rPr lang="en-US" smtClean="0"/>
              <a:pPr/>
              <a:t>1/1/2002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4BBF3-B203-48C2-A0B8-6204FF4FC5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D344-44A4-4A0C-999E-8C716670B8E3}" type="datetimeFigureOut">
              <a:rPr lang="en-US" smtClean="0"/>
              <a:pPr/>
              <a:t>1/1/2002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4BBF3-B203-48C2-A0B8-6204FF4FC5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D344-44A4-4A0C-999E-8C716670B8E3}" type="datetimeFigureOut">
              <a:rPr lang="en-US" smtClean="0"/>
              <a:pPr/>
              <a:t>1/1/2002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4BBF3-B203-48C2-A0B8-6204FF4FC5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D344-44A4-4A0C-999E-8C716670B8E3}" type="datetimeFigureOut">
              <a:rPr lang="en-US" smtClean="0"/>
              <a:pPr/>
              <a:t>1/1/2002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4BBF3-B203-48C2-A0B8-6204FF4FC5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D344-44A4-4A0C-999E-8C716670B8E3}" type="datetimeFigureOut">
              <a:rPr lang="en-US" smtClean="0"/>
              <a:pPr/>
              <a:t>1/1/2002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4BBF3-B203-48C2-A0B8-6204FF4FC5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D344-44A4-4A0C-999E-8C716670B8E3}" type="datetimeFigureOut">
              <a:rPr lang="en-US" smtClean="0"/>
              <a:pPr/>
              <a:t>1/1/2002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4BBF3-B203-48C2-A0B8-6204FF4FC5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D344-44A4-4A0C-999E-8C716670B8E3}" type="datetimeFigureOut">
              <a:rPr lang="en-US" smtClean="0"/>
              <a:pPr/>
              <a:t>1/1/2002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4BBF3-B203-48C2-A0B8-6204FF4FC5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D344-44A4-4A0C-999E-8C716670B8E3}" type="datetimeFigureOut">
              <a:rPr lang="en-US" smtClean="0"/>
              <a:pPr/>
              <a:t>1/1/2002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4BBF3-B203-48C2-A0B8-6204FF4FC5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D344-44A4-4A0C-999E-8C716670B8E3}" type="datetimeFigureOut">
              <a:rPr lang="en-US" smtClean="0"/>
              <a:pPr/>
              <a:t>1/1/2002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4BBF3-B203-48C2-A0B8-6204FF4FC5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D344-44A4-4A0C-999E-8C716670B8E3}" type="datetimeFigureOut">
              <a:rPr lang="en-US" smtClean="0"/>
              <a:pPr/>
              <a:t>1/1/2002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4BBF3-B203-48C2-A0B8-6204FF4FC5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D344-44A4-4A0C-999E-8C716670B8E3}" type="datetimeFigureOut">
              <a:rPr lang="en-US" smtClean="0"/>
              <a:pPr/>
              <a:t>1/1/2002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4BBF3-B203-48C2-A0B8-6204FF4FC5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9D344-44A4-4A0C-999E-8C716670B8E3}" type="datetimeFigureOut">
              <a:rPr lang="en-US" smtClean="0"/>
              <a:pPr/>
              <a:t>1/1/2002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64BBF3-B203-48C2-A0B8-6204FF4FC5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533400" y="304800"/>
          <a:ext cx="7772400" cy="624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10600" cy="4449762"/>
          </a:xfrm>
        </p:spPr>
        <p:txBody>
          <a:bodyPr>
            <a:normAutofit fontScale="90000"/>
          </a:bodyPr>
          <a:lstStyle/>
          <a:p>
            <a:pPr algn="l">
              <a:lnSpc>
                <a:spcPct val="200000"/>
              </a:lnSpc>
            </a:pP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b="1" dirty="0" smtClean="0">
                <a:latin typeface="ML-TTKarthika" pitchFamily="82" charset="0"/>
              </a:rPr>
              <a:t>1</a:t>
            </a:r>
            <a:r>
              <a:rPr lang="en-US" sz="5300" b="1" dirty="0" smtClean="0">
                <a:latin typeface="ML-TTKarthika" pitchFamily="82" charset="0"/>
              </a:rPr>
              <a:t>.</a:t>
            </a:r>
            <a:r>
              <a:rPr lang="en-US" sz="4000" b="1" dirty="0" smtClean="0">
                <a:latin typeface="ML-TTKarthika" pitchFamily="82" charset="0"/>
              </a:rPr>
              <a:t>  </a:t>
            </a:r>
            <a:r>
              <a:rPr lang="en-US" sz="4000" b="1" u="sng" dirty="0" err="1" smtClean="0">
                <a:latin typeface="ML-TTKarthika" pitchFamily="82" charset="0"/>
              </a:rPr>
              <a:t>hgnsb</a:t>
            </a:r>
            <a:r>
              <a:rPr lang="en-US" sz="4000" b="1" u="sng" dirty="0" smtClean="0">
                <a:latin typeface="ML-TTKarthika" pitchFamily="82" charset="0"/>
              </a:rPr>
              <a:t> </a:t>
            </a:r>
            <a:r>
              <a:rPr lang="en-US" sz="4000" b="1" u="sng" dirty="0" err="1" smtClean="0">
                <a:latin typeface="ML-TTKarthika" pitchFamily="82" charset="0"/>
              </a:rPr>
              <a:t>Hcm</a:t>
            </a:r>
            <a:r>
              <a:rPr lang="en-US" sz="4000" b="1" u="sng" dirty="0" smtClean="0">
                <a:latin typeface="ML-TTKarthika" pitchFamily="82" charset="0"/>
              </a:rPr>
              <a:t>-\-t]m-</a:t>
            </a:r>
            <a:r>
              <a:rPr lang="en-US" sz="4000" b="1" u="sng" dirty="0" err="1" smtClean="0">
                <a:latin typeface="ML-TTKarthika" pitchFamily="82" charset="0"/>
              </a:rPr>
              <a:t>Ip¶p</a:t>
            </a:r>
            <a:r>
              <a:rPr lang="en-US" sz="4000" b="1" u="sng" dirty="0" smtClean="0">
                <a:latin typeface="ML-TTKarthika" pitchFamily="82" charset="0"/>
              </a:rPr>
              <a:t>.</a:t>
            </a:r>
            <a:r>
              <a:rPr lang="en-US" sz="3100" dirty="0" smtClean="0">
                <a:latin typeface="ML-TTKarthika" pitchFamily="82" charset="0"/>
              </a:rPr>
              <a:t/>
            </a:r>
            <a:br>
              <a:rPr lang="en-US" sz="3100" dirty="0" smtClean="0">
                <a:latin typeface="ML-TTKarthika" pitchFamily="82" charset="0"/>
              </a:rPr>
            </a:b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P-      </a:t>
            </a:r>
            <a:r>
              <a:rPr lang="en-US" sz="3100" dirty="0" smtClean="0">
                <a:latin typeface="ML-TTKarthika" pitchFamily="82" charset="0"/>
              </a:rPr>
              <a:t>B\</a:t>
            </a:r>
            <a:r>
              <a:rPr lang="en-US" sz="3100" dirty="0" err="1" smtClean="0">
                <a:latin typeface="ML-TTKarthika" pitchFamily="82" charset="0"/>
              </a:rPr>
              <a:t>sb</a:t>
            </a:r>
            <a:r>
              <a:rPr lang="en-US" sz="3100" dirty="0" smtClean="0">
                <a:latin typeface="ML-TTKarthika" pitchFamily="82" charset="0"/>
              </a:rPr>
              <a:t> </a:t>
            </a:r>
            <a:r>
              <a:rPr lang="en-US" sz="3100" dirty="0" err="1" smtClean="0">
                <a:latin typeface="ML-TTKarthika" pitchFamily="82" charset="0"/>
              </a:rPr>
              <a:t>I­mÂ</a:t>
            </a:r>
            <a:r>
              <a:rPr lang="en-US" sz="3100" dirty="0" smtClean="0">
                <a:latin typeface="ML-TTKarthika" pitchFamily="82" charset="0"/>
              </a:rPr>
              <a:t> \Ã </a:t>
            </a:r>
            <a:r>
              <a:rPr lang="en-US" sz="3100" dirty="0" err="1" smtClean="0">
                <a:latin typeface="ML-TTKarthika" pitchFamily="82" charset="0"/>
              </a:rPr>
              <a:t>iIp</a:t>
            </a:r>
            <a:r>
              <a:rPr lang="en-US" sz="3100" dirty="0" smtClean="0">
                <a:latin typeface="ML-TTKarthika" pitchFamily="82" charset="0"/>
              </a:rPr>
              <a:t>-\-am-</a:t>
            </a:r>
            <a:r>
              <a:rPr lang="en-US" sz="3100" dirty="0" err="1" smtClean="0">
                <a:latin typeface="ML-TTKarthika" pitchFamily="82" charset="0"/>
              </a:rPr>
              <a:t>Wv</a:t>
            </a:r>
            <a:r>
              <a:rPr lang="en-US" sz="3100" dirty="0" smtClean="0">
                <a:latin typeface="ML-TTKarthika" pitchFamily="82" charset="0"/>
              </a:rPr>
              <a:t>.</a:t>
            </a:r>
            <a:br>
              <a:rPr lang="en-US" sz="3100" dirty="0" smtClean="0">
                <a:latin typeface="ML-TTKarthika" pitchFamily="82" charset="0"/>
              </a:rPr>
            </a:b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A-      </a:t>
            </a:r>
            <a:r>
              <a:rPr lang="en-US" sz="3100" dirty="0" smtClean="0">
                <a:latin typeface="ML-TTKarthika" pitchFamily="82" charset="0"/>
              </a:rPr>
              <a:t>B\-</a:t>
            </a:r>
            <a:r>
              <a:rPr lang="en-US" sz="3100" dirty="0" err="1" smtClean="0">
                <a:latin typeface="ML-TTKarthika" pitchFamily="82" charset="0"/>
              </a:rPr>
              <a:t>sb</a:t>
            </a:r>
            <a:r>
              <a:rPr lang="en-US" sz="3100" dirty="0" smtClean="0">
                <a:latin typeface="ML-TTKarthika" pitchFamily="82" charset="0"/>
              </a:rPr>
              <a:t>- </a:t>
            </a:r>
            <a:r>
              <a:rPr lang="en-US" sz="3100" dirty="0" err="1" smtClean="0">
                <a:latin typeface="ML-TTKarthika" pitchFamily="82" charset="0"/>
              </a:rPr>
              <a:t>Xr-iqÀ</a:t>
            </a:r>
            <a:r>
              <a:rPr lang="en-US" sz="3100" dirty="0" smtClean="0">
                <a:latin typeface="ML-TTKarthika" pitchFamily="82" charset="0"/>
              </a:rPr>
              <a:t> ]qc-¯n\v </a:t>
            </a:r>
            <a:r>
              <a:rPr lang="en-US" sz="3100" dirty="0" err="1" smtClean="0">
                <a:latin typeface="ML-TTKarthika" pitchFamily="82" charset="0"/>
              </a:rPr>
              <a:t>sIm­p</a:t>
            </a:r>
            <a:r>
              <a:rPr lang="en-US" sz="3100" dirty="0" smtClean="0">
                <a:latin typeface="ML-TTKarthika" pitchFamily="82" charset="0"/>
              </a:rPr>
              <a:t>-t]m-</a:t>
            </a:r>
            <a:r>
              <a:rPr lang="en-US" sz="3100" dirty="0" err="1" smtClean="0">
                <a:latin typeface="ML-TTKarthika" pitchFamily="82" charset="0"/>
              </a:rPr>
              <a:t>Ip</a:t>
            </a:r>
            <a:r>
              <a:rPr lang="en-US" sz="3100" dirty="0" smtClean="0">
                <a:latin typeface="ML-TTKarthika" pitchFamily="82" charset="0"/>
              </a:rPr>
              <a:t>-I-</a:t>
            </a:r>
            <a:r>
              <a:rPr lang="en-US" sz="3100" dirty="0" err="1" smtClean="0">
                <a:latin typeface="ML-TTKarthika" pitchFamily="82" charset="0"/>
              </a:rPr>
              <a:t>bmWv</a:t>
            </a:r>
            <a:r>
              <a:rPr lang="en-US" sz="3100" dirty="0" smtClean="0">
                <a:latin typeface="ML-TTKarthika" pitchFamily="82" charset="0"/>
              </a:rPr>
              <a:t>.</a:t>
            </a:r>
            <a:br>
              <a:rPr lang="en-US" sz="3100" dirty="0" smtClean="0">
                <a:latin typeface="ML-TTKarthika" pitchFamily="82" charset="0"/>
              </a:rPr>
            </a:b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C -    </a:t>
            </a:r>
            <a:r>
              <a:rPr lang="en-US" sz="3100" dirty="0" err="1" smtClean="0">
                <a:latin typeface="ML-TTKarthika" pitchFamily="82" charset="0"/>
              </a:rPr>
              <a:t>lmbv</a:t>
            </a:r>
            <a:r>
              <a:rPr lang="en-US" sz="3100" dirty="0" smtClean="0">
                <a:latin typeface="ML-TTKarthika" pitchFamily="82" charset="0"/>
              </a:rPr>
              <a:t> ! </a:t>
            </a:r>
            <a:r>
              <a:rPr lang="en-US" sz="3100" dirty="0" err="1" smtClean="0">
                <a:latin typeface="ML-TTKarthika" pitchFamily="82" charset="0"/>
              </a:rPr>
              <a:t>AXm</a:t>
            </a:r>
            <a:r>
              <a:rPr lang="en-US" sz="3100" dirty="0" smtClean="0">
                <a:latin typeface="ML-TTKarthika" pitchFamily="82" charset="0"/>
              </a:rPr>
              <a:t> B\ t]</a:t>
            </a:r>
            <a:r>
              <a:rPr lang="en-US" sz="3100" dirty="0" err="1" smtClean="0">
                <a:latin typeface="ML-TTKarthika" pitchFamily="82" charset="0"/>
              </a:rPr>
              <a:t>mIp</a:t>
            </a:r>
            <a:r>
              <a:rPr lang="en-US" sz="3100" dirty="0" smtClean="0">
                <a:latin typeface="ML-TTKarthika" pitchFamily="82" charset="0"/>
              </a:rPr>
              <a:t>-¶p.</a:t>
            </a:r>
            <a:r>
              <a:rPr lang="en-US" sz="2700" dirty="0" smtClean="0">
                <a:latin typeface="ML-TTKarthika" pitchFamily="82" charset="0"/>
              </a:rPr>
              <a:t/>
            </a:r>
            <a:br>
              <a:rPr lang="en-US" sz="2700" dirty="0" smtClean="0">
                <a:latin typeface="ML-TTKarthika" pitchFamily="82" charset="0"/>
              </a:rPr>
            </a:br>
            <a:r>
              <a:rPr lang="en-US" sz="2700" dirty="0" smtClean="0">
                <a:latin typeface="ML-TTKarthika" pitchFamily="82" charset="0"/>
              </a:rPr>
              <a:t> </a:t>
            </a:r>
            <a:r>
              <a:rPr lang="en-US" sz="2000" dirty="0" smtClean="0">
                <a:latin typeface="ML-TTKarthika" pitchFamily="82" charset="0"/>
              </a:rPr>
              <a:t/>
            </a:r>
            <a:br>
              <a:rPr lang="en-US" sz="20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10600" cy="4449762"/>
          </a:xfrm>
        </p:spPr>
        <p:txBody>
          <a:bodyPr>
            <a:normAutofit fontScale="90000"/>
          </a:bodyPr>
          <a:lstStyle/>
          <a:p>
            <a:pPr algn="l">
              <a:lnSpc>
                <a:spcPct val="200000"/>
              </a:lnSpc>
            </a:pP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b="1" dirty="0" smtClean="0">
                <a:latin typeface="ML-TTKarthika" pitchFamily="82" charset="0"/>
              </a:rPr>
              <a:t>2.</a:t>
            </a:r>
            <a:r>
              <a:rPr lang="en-US" sz="5300" b="1" dirty="0" smtClean="0">
                <a:latin typeface="ML-TTKarthika" pitchFamily="82" charset="0"/>
              </a:rPr>
              <a:t> </a:t>
            </a:r>
            <a:r>
              <a:rPr lang="en-US" sz="4000" b="1" u="sng" dirty="0" err="1" smtClean="0">
                <a:latin typeface="ML-TTKarthika" pitchFamily="82" charset="0"/>
              </a:rPr>
              <a:t>hgnbnÂ</a:t>
            </a:r>
            <a:r>
              <a:rPr lang="en-US" sz="4000" b="1" u="sng" dirty="0" smtClean="0">
                <a:latin typeface="ML-TTKarthika" pitchFamily="82" charset="0"/>
              </a:rPr>
              <a:t> </a:t>
            </a:r>
            <a:r>
              <a:rPr lang="en-US" sz="4000" b="1" u="sng" dirty="0" err="1" smtClean="0">
                <a:latin typeface="ML-TTKarthika" pitchFamily="82" charset="0"/>
              </a:rPr>
              <a:t>Hcp</a:t>
            </a:r>
            <a:r>
              <a:rPr lang="en-US" sz="4000" b="1" u="sng" dirty="0" smtClean="0">
                <a:latin typeface="ML-TTKarthika" pitchFamily="82" charset="0"/>
              </a:rPr>
              <a:t> ]«n </a:t>
            </a:r>
            <a:r>
              <a:rPr lang="en-US" sz="4000" b="1" u="sng" dirty="0" err="1" smtClean="0">
                <a:latin typeface="ML-TTKarthika" pitchFamily="82" charset="0"/>
              </a:rPr>
              <a:t>N¯p</a:t>
            </a:r>
            <a:r>
              <a:rPr lang="en-US" sz="4000" b="1" u="sng" dirty="0" smtClean="0">
                <a:latin typeface="ML-TTKarthika" pitchFamily="82" charset="0"/>
              </a:rPr>
              <a:t> </a:t>
            </a:r>
            <a:r>
              <a:rPr lang="en-US" sz="4000" b="1" u="sng" dirty="0" err="1" smtClean="0">
                <a:latin typeface="ML-TTKarthika" pitchFamily="82" charset="0"/>
              </a:rPr>
              <a:t>InS¡p¶p</a:t>
            </a:r>
            <a:r>
              <a:rPr lang="en-US" sz="4000" b="1" u="sng" dirty="0" smtClean="0">
                <a:latin typeface="ML-TTKarthika" pitchFamily="82" charset="0"/>
              </a:rPr>
              <a:t>.</a:t>
            </a:r>
            <a:r>
              <a:rPr lang="en-US" sz="3100" dirty="0" smtClean="0">
                <a:latin typeface="ML-TTKarthika" pitchFamily="82" charset="0"/>
              </a:rPr>
              <a:t/>
            </a:r>
            <a:br>
              <a:rPr lang="en-US" sz="3100" dirty="0" smtClean="0">
                <a:latin typeface="ML-TTKarthika" pitchFamily="82" charset="0"/>
              </a:rPr>
            </a:b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P-      </a:t>
            </a:r>
            <a:r>
              <a:rPr lang="en-US" sz="3100" dirty="0" err="1" smtClean="0">
                <a:latin typeface="ML-TTKarthika" pitchFamily="82" charset="0"/>
              </a:rPr>
              <a:t>Ct¸m-gs</a:t>
            </a:r>
            <a:r>
              <a:rPr lang="en-US" sz="3100" dirty="0" smtClean="0">
                <a:latin typeface="ML-TTKarthika" pitchFamily="82" charset="0"/>
              </a:rPr>
              <a:t>¯ </a:t>
            </a:r>
            <a:r>
              <a:rPr lang="en-US" sz="3100" dirty="0" err="1" smtClean="0">
                <a:latin typeface="ML-TTKarthika" pitchFamily="82" charset="0"/>
              </a:rPr>
              <a:t>ss</a:t>
            </a:r>
            <a:r>
              <a:rPr lang="en-US" sz="3100" dirty="0" smtClean="0">
                <a:latin typeface="ML-TTKarthika" pitchFamily="82" charset="0"/>
              </a:rPr>
              <a:t>{</a:t>
            </a:r>
            <a:r>
              <a:rPr lang="en-US" sz="3100" dirty="0" err="1" smtClean="0">
                <a:latin typeface="ML-TTKarthika" pitchFamily="82" charset="0"/>
              </a:rPr>
              <a:t>UhÀamÀ</a:t>
            </a:r>
            <a:r>
              <a:rPr lang="en-US" sz="3100" dirty="0" smtClean="0">
                <a:latin typeface="ML-TTKarthika" pitchFamily="82" charset="0"/>
              </a:rPr>
              <a:t> </a:t>
            </a:r>
            <a:r>
              <a:rPr lang="en-US" sz="3100" dirty="0" err="1" smtClean="0">
                <a:latin typeface="ML-TTKarthika" pitchFamily="82" charset="0"/>
              </a:rPr>
              <a:t>Hcp</a:t>
            </a:r>
            <a:r>
              <a:rPr lang="en-US" sz="3100" dirty="0" smtClean="0">
                <a:latin typeface="ML-TTKarthika" pitchFamily="82" charset="0"/>
              </a:rPr>
              <a:t> </a:t>
            </a:r>
            <a:r>
              <a:rPr lang="en-US" sz="3100" dirty="0" err="1" smtClean="0">
                <a:latin typeface="ML-TTKarthika" pitchFamily="82" charset="0"/>
              </a:rPr>
              <a:t>t_m</a:t>
            </a:r>
            <a:r>
              <a:rPr lang="en-US" sz="3100" dirty="0" smtClean="0">
                <a:latin typeface="ML-TTKarthika" pitchFamily="82" charset="0"/>
              </a:rPr>
              <a:t>[-an-</a:t>
            </a:r>
            <a:r>
              <a:rPr lang="en-US" sz="3100" dirty="0" err="1" smtClean="0">
                <a:latin typeface="ML-TTKarthika" pitchFamily="82" charset="0"/>
              </a:rPr>
              <a:t>Ãm</a:t>
            </a:r>
            <a:r>
              <a:rPr lang="en-US" sz="3100" dirty="0" smtClean="0">
                <a:latin typeface="ML-TTKarthika" pitchFamily="82" charset="0"/>
              </a:rPr>
              <a:t>-¯-h-</a:t>
            </a:r>
            <a:r>
              <a:rPr lang="en-US" sz="3100" dirty="0" err="1" smtClean="0">
                <a:latin typeface="ML-TTKarthika" pitchFamily="82" charset="0"/>
              </a:rPr>
              <a:t>cmWv</a:t>
            </a:r>
            <a:r>
              <a:rPr lang="en-US" sz="3100" dirty="0" smtClean="0">
                <a:latin typeface="ML-TTKarthika" pitchFamily="82" charset="0"/>
              </a:rPr>
              <a:t>.</a:t>
            </a:r>
            <a:br>
              <a:rPr lang="en-US" sz="3100" dirty="0" smtClean="0">
                <a:latin typeface="ML-TTKarthika" pitchFamily="82" charset="0"/>
              </a:rPr>
            </a:b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A-      </a:t>
            </a:r>
            <a:r>
              <a:rPr lang="en-US" sz="3100" dirty="0" err="1" smtClean="0">
                <a:latin typeface="ML-TTKarthika" pitchFamily="82" charset="0"/>
              </a:rPr>
              <a:t>I­n«v</a:t>
            </a:r>
            <a:r>
              <a:rPr lang="en-US" sz="3100" dirty="0" smtClean="0">
                <a:latin typeface="ML-TTKarthika" pitchFamily="82" charset="0"/>
              </a:rPr>
              <a:t> DS-a-Ø-</a:t>
            </a:r>
            <a:r>
              <a:rPr lang="en-US" sz="3100" dirty="0" err="1" smtClean="0">
                <a:latin typeface="ML-TTKarthika" pitchFamily="82" charset="0"/>
              </a:rPr>
              <a:t>cn</a:t>
            </a:r>
            <a:r>
              <a:rPr lang="en-US" sz="3100" dirty="0" smtClean="0">
                <a:latin typeface="ML-TTKarthika" pitchFamily="82" charset="0"/>
              </a:rPr>
              <a:t>-</a:t>
            </a:r>
            <a:r>
              <a:rPr lang="en-US" sz="3100" dirty="0" err="1" smtClean="0">
                <a:latin typeface="ML-TTKarthika" pitchFamily="82" charset="0"/>
              </a:rPr>
              <a:t>Ãm</a:t>
            </a:r>
            <a:r>
              <a:rPr lang="en-US" sz="3100" dirty="0" smtClean="0">
                <a:latin typeface="ML-TTKarthika" pitchFamily="82" charset="0"/>
              </a:rPr>
              <a:t>¯ ]«n-</a:t>
            </a:r>
            <a:r>
              <a:rPr lang="en-US" sz="3100" dirty="0" err="1" smtClean="0">
                <a:latin typeface="ML-TTKarthika" pitchFamily="82" charset="0"/>
              </a:rPr>
              <a:t>bm</a:t>
            </a:r>
            <a:r>
              <a:rPr lang="en-US" sz="3100" dirty="0" smtClean="0">
                <a:latin typeface="ML-TTKarthika" pitchFamily="82" charset="0"/>
              </a:rPr>
              <a:t>-</a:t>
            </a:r>
            <a:r>
              <a:rPr lang="en-US" sz="3100" dirty="0" err="1" smtClean="0">
                <a:latin typeface="ML-TTKarthika" pitchFamily="82" charset="0"/>
              </a:rPr>
              <a:t>sW¶p</a:t>
            </a:r>
            <a:r>
              <a:rPr lang="en-US" sz="3100" dirty="0" smtClean="0">
                <a:latin typeface="ML-TTKarthika" pitchFamily="82" charset="0"/>
              </a:rPr>
              <a:t> </a:t>
            </a:r>
            <a:r>
              <a:rPr lang="en-US" sz="3100" dirty="0" err="1" smtClean="0">
                <a:latin typeface="ML-TTKarthika" pitchFamily="82" charset="0"/>
              </a:rPr>
              <a:t>tXm¶p</a:t>
            </a:r>
            <a:r>
              <a:rPr lang="en-US" sz="3100" dirty="0" smtClean="0">
                <a:latin typeface="ML-TTKarthika" pitchFamily="82" charset="0"/>
              </a:rPr>
              <a:t>-¶p.</a:t>
            </a:r>
            <a:br>
              <a:rPr lang="en-US" sz="3100" dirty="0" smtClean="0">
                <a:latin typeface="ML-TTKarthika" pitchFamily="82" charset="0"/>
              </a:rPr>
            </a:b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C -    </a:t>
            </a:r>
            <a:r>
              <a:rPr lang="en-US" sz="3100" dirty="0" err="1" smtClean="0">
                <a:latin typeface="ML-TTKarthika" pitchFamily="82" charset="0"/>
              </a:rPr>
              <a:t>At¿m</a:t>
            </a:r>
            <a:r>
              <a:rPr lang="en-US" sz="3100" dirty="0" smtClean="0">
                <a:latin typeface="ML-TTKarthika" pitchFamily="82" charset="0"/>
              </a:rPr>
              <a:t> ]</a:t>
            </a:r>
            <a:r>
              <a:rPr lang="en-US" sz="3100" dirty="0" err="1" smtClean="0">
                <a:latin typeface="ML-TTKarthika" pitchFamily="82" charset="0"/>
              </a:rPr>
              <a:t>mhw</a:t>
            </a:r>
            <a:r>
              <a:rPr lang="en-US" sz="3100" dirty="0" smtClean="0">
                <a:latin typeface="ML-TTKarthika" pitchFamily="82" charset="0"/>
              </a:rPr>
              <a:t> ]«n.</a:t>
            </a:r>
            <a:r>
              <a:rPr lang="en-US" sz="2700" dirty="0" smtClean="0">
                <a:latin typeface="ML-TTKarthika" pitchFamily="82" charset="0"/>
              </a:rPr>
              <a:t/>
            </a:r>
            <a:br>
              <a:rPr lang="en-US" sz="2700" dirty="0" smtClean="0">
                <a:latin typeface="ML-TTKarthika" pitchFamily="82" charset="0"/>
              </a:rPr>
            </a:br>
            <a:r>
              <a:rPr lang="en-US" sz="2700" dirty="0" smtClean="0">
                <a:latin typeface="ML-TTKarthika" pitchFamily="82" charset="0"/>
              </a:rPr>
              <a:t> </a:t>
            </a:r>
            <a:r>
              <a:rPr lang="en-US" sz="2000" dirty="0" smtClean="0">
                <a:latin typeface="ML-TTKarthika" pitchFamily="82" charset="0"/>
              </a:rPr>
              <a:t/>
            </a:r>
            <a:br>
              <a:rPr lang="en-US" sz="20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10600" cy="4449762"/>
          </a:xfrm>
        </p:spPr>
        <p:txBody>
          <a:bodyPr>
            <a:normAutofit fontScale="90000"/>
          </a:bodyPr>
          <a:lstStyle/>
          <a:p>
            <a:pPr algn="l">
              <a:lnSpc>
                <a:spcPct val="200000"/>
              </a:lnSpc>
            </a:pP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3600" b="1" dirty="0" smtClean="0">
                <a:latin typeface="ML-TTKarthika" pitchFamily="82" charset="0"/>
              </a:rPr>
              <a:t>3</a:t>
            </a:r>
            <a:r>
              <a:rPr lang="en-US" sz="7300" b="1" dirty="0" smtClean="0">
                <a:latin typeface="ML-TTKarthika" pitchFamily="82" charset="0"/>
              </a:rPr>
              <a:t>.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3600" b="1" u="sng" dirty="0" smtClean="0">
                <a:latin typeface="ML-TTKarthika" pitchFamily="82" charset="0"/>
              </a:rPr>
              <a:t>`£</a:t>
            </a:r>
            <a:r>
              <a:rPr lang="en-US" sz="3600" b="1" u="sng" dirty="0" err="1" smtClean="0">
                <a:latin typeface="ML-TTKarthika" pitchFamily="82" charset="0"/>
              </a:rPr>
              <a:t>Ww</a:t>
            </a:r>
            <a:r>
              <a:rPr lang="en-US" sz="3600" b="1" u="sng" dirty="0" smtClean="0">
                <a:latin typeface="ML-TTKarthika" pitchFamily="82" charset="0"/>
              </a:rPr>
              <a:t> ka-</a:t>
            </a:r>
            <a:r>
              <a:rPr lang="en-US" sz="3600" b="1" u="sng" dirty="0" err="1" smtClean="0">
                <a:latin typeface="ML-TTKarthika" pitchFamily="82" charset="0"/>
              </a:rPr>
              <a:t>b¯p</a:t>
            </a:r>
            <a:r>
              <a:rPr lang="en-US" sz="3600" b="1" u="sng" dirty="0" smtClean="0">
                <a:latin typeface="ML-TTKarthika" pitchFamily="82" charset="0"/>
              </a:rPr>
              <a:t> </a:t>
            </a:r>
            <a:r>
              <a:rPr lang="en-US" sz="3600" b="1" u="sng" dirty="0" err="1" smtClean="0">
                <a:latin typeface="ML-TTKarthika" pitchFamily="82" charset="0"/>
              </a:rPr>
              <a:t>X¿m</a:t>
            </a:r>
            <a:r>
              <a:rPr lang="en-US" sz="3600" b="1" u="sng" dirty="0" smtClean="0">
                <a:latin typeface="ML-TTKarthika" pitchFamily="82" charset="0"/>
              </a:rPr>
              <a:t>-dm-¡m¯ `</a:t>
            </a:r>
            <a:r>
              <a:rPr lang="en-US" sz="3600" b="1" u="sng" dirty="0" err="1" smtClean="0">
                <a:latin typeface="ML-TTKarthika" pitchFamily="82" charset="0"/>
              </a:rPr>
              <a:t>mcy-tbmSv</a:t>
            </a:r>
            <a:r>
              <a:rPr lang="en-US" sz="3100" dirty="0" smtClean="0">
                <a:latin typeface="ML-TTKarthika" pitchFamily="82" charset="0"/>
              </a:rPr>
              <a:t/>
            </a:r>
            <a:br>
              <a:rPr lang="en-US" sz="3100" dirty="0" smtClean="0">
                <a:latin typeface="ML-TTKarthika" pitchFamily="82" charset="0"/>
              </a:rPr>
            </a:b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P-      </a:t>
            </a:r>
            <a:r>
              <a:rPr lang="en-US" sz="3100" dirty="0" smtClean="0">
                <a:latin typeface="ML-TTKarthika" pitchFamily="82" charset="0"/>
              </a:rPr>
              <a:t>\o </a:t>
            </a:r>
            <a:r>
              <a:rPr lang="en-US" sz="3100" dirty="0" err="1" smtClean="0">
                <a:latin typeface="ML-TTKarthika" pitchFamily="82" charset="0"/>
              </a:rPr>
              <a:t>CXp-hsc</a:t>
            </a:r>
            <a:r>
              <a:rPr lang="en-US" sz="3100" dirty="0" smtClean="0">
                <a:latin typeface="ML-TTKarthika" pitchFamily="82" charset="0"/>
              </a:rPr>
              <a:t> Fs´-Sp-¡p-I-</a:t>
            </a:r>
            <a:r>
              <a:rPr lang="en-US" sz="3100" dirty="0" err="1" smtClean="0">
                <a:latin typeface="ML-TTKarthika" pitchFamily="82" charset="0"/>
              </a:rPr>
              <a:t>bm</a:t>
            </a:r>
            <a:r>
              <a:rPr lang="en-US" sz="3100" dirty="0" smtClean="0">
                <a:latin typeface="ML-TTKarthika" pitchFamily="82" charset="0"/>
              </a:rPr>
              <a:t>-</a:t>
            </a:r>
            <a:r>
              <a:rPr lang="en-US" sz="3100" dirty="0" err="1" smtClean="0">
                <a:latin typeface="ML-TTKarthika" pitchFamily="82" charset="0"/>
              </a:rPr>
              <a:t>bn</a:t>
            </a:r>
            <a:r>
              <a:rPr lang="en-US" sz="3100" dirty="0" smtClean="0">
                <a:latin typeface="ML-TTKarthika" pitchFamily="82" charset="0"/>
              </a:rPr>
              <a:t>-cp-¶p.</a:t>
            </a:r>
            <a:br>
              <a:rPr lang="en-US" sz="3100" dirty="0" smtClean="0">
                <a:latin typeface="ML-TTKarthika" pitchFamily="82" charset="0"/>
              </a:rPr>
            </a:b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A-      </a:t>
            </a:r>
            <a:r>
              <a:rPr lang="en-US" sz="3100" dirty="0" smtClean="0">
                <a:latin typeface="ML-TTKarthika" pitchFamily="82" charset="0"/>
              </a:rPr>
              <a:t>DuWv Ct¸mÄ sdUn-bmIpw</a:t>
            </a:r>
            <a:br>
              <a:rPr lang="en-US" sz="3100" dirty="0" smtClean="0">
                <a:latin typeface="ML-TTKarthika" pitchFamily="82" charset="0"/>
              </a:rPr>
            </a:b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C -    </a:t>
            </a:r>
            <a:r>
              <a:rPr lang="en-US" sz="3100" dirty="0" smtClean="0">
                <a:latin typeface="ML-TTKarthika" pitchFamily="82" charset="0"/>
              </a:rPr>
              <a:t>F\n¡v \nsâ DuWv th­.</a:t>
            </a:r>
            <a:r>
              <a:rPr lang="en-US" sz="2700" dirty="0" smtClean="0">
                <a:latin typeface="ML-TTKarthika" pitchFamily="82" charset="0"/>
              </a:rPr>
              <a:t/>
            </a:r>
            <a:br>
              <a:rPr lang="en-US" sz="2700" dirty="0" smtClean="0">
                <a:latin typeface="ML-TTKarthika" pitchFamily="82" charset="0"/>
              </a:rPr>
            </a:br>
            <a:r>
              <a:rPr lang="en-US" sz="2700" dirty="0" smtClean="0">
                <a:latin typeface="ML-TTKarthika" pitchFamily="82" charset="0"/>
              </a:rPr>
              <a:t> </a:t>
            </a:r>
            <a:r>
              <a:rPr lang="en-US" sz="2000" dirty="0" smtClean="0">
                <a:latin typeface="ML-TTKarthika" pitchFamily="82" charset="0"/>
              </a:rPr>
              <a:t/>
            </a:r>
            <a:br>
              <a:rPr lang="en-US" sz="20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10600" cy="4449762"/>
          </a:xfrm>
        </p:spPr>
        <p:txBody>
          <a:bodyPr>
            <a:normAutofit fontScale="90000"/>
          </a:bodyPr>
          <a:lstStyle/>
          <a:p>
            <a:pPr algn="l">
              <a:lnSpc>
                <a:spcPct val="200000"/>
              </a:lnSpc>
            </a:pP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4</a:t>
            </a:r>
            <a:r>
              <a:rPr lang="en-US" sz="4900" b="1" dirty="0" smtClean="0">
                <a:latin typeface="ML-TTKarthika" pitchFamily="82" charset="0"/>
              </a:rPr>
              <a:t>. </a:t>
            </a:r>
            <a:r>
              <a:rPr lang="en-US" sz="4000" b="1" u="sng" dirty="0" err="1" smtClean="0">
                <a:latin typeface="ML-TTKarthika" pitchFamily="82" charset="0"/>
              </a:rPr>
              <a:t>Ip«n</a:t>
            </a:r>
            <a:r>
              <a:rPr lang="en-US" sz="4000" b="1" u="sng" dirty="0" smtClean="0">
                <a:latin typeface="ML-TTKarthika" pitchFamily="82" charset="0"/>
              </a:rPr>
              <a:t> </a:t>
            </a:r>
            <a:r>
              <a:rPr lang="en-US" sz="4000" b="1" u="sng" dirty="0" err="1" smtClean="0">
                <a:latin typeface="ML-TTKarthika" pitchFamily="82" charset="0"/>
              </a:rPr>
              <a:t>Ic</a:t>
            </a:r>
            <a:r>
              <a:rPr lang="en-US" sz="4000" b="1" u="sng" dirty="0" smtClean="0">
                <a:latin typeface="ML-TTKarthika" pitchFamily="82" charset="0"/>
              </a:rPr>
              <a:t>-</a:t>
            </a:r>
            <a:r>
              <a:rPr lang="en-US" sz="4000" b="1" u="sng" dirty="0" err="1" smtClean="0">
                <a:latin typeface="ML-TTKarthika" pitchFamily="82" charset="0"/>
              </a:rPr>
              <a:t>bp</a:t>
            </a:r>
            <a:r>
              <a:rPr lang="en-US" sz="4000" b="1" u="sng" dirty="0" smtClean="0">
                <a:latin typeface="ML-TTKarthika" pitchFamily="82" charset="0"/>
              </a:rPr>
              <a:t>-¶p.</a:t>
            </a:r>
            <a:r>
              <a:rPr lang="en-US" sz="3100" dirty="0" smtClean="0">
                <a:latin typeface="ML-TTKarthika" pitchFamily="82" charset="0"/>
              </a:rPr>
              <a:t/>
            </a:r>
            <a:br>
              <a:rPr lang="en-US" sz="3100" dirty="0" smtClean="0">
                <a:latin typeface="ML-TTKarthika" pitchFamily="82" charset="0"/>
              </a:rPr>
            </a:b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P-      </a:t>
            </a:r>
            <a:r>
              <a:rPr lang="en-US" sz="3100" dirty="0" err="1" smtClean="0">
                <a:latin typeface="ML-TTKarthika" pitchFamily="82" charset="0"/>
              </a:rPr>
              <a:t>AXn</a:t>
            </a:r>
            <a:r>
              <a:rPr lang="en-US" sz="3100" dirty="0" smtClean="0">
                <a:latin typeface="ML-TTKarthika" pitchFamily="82" charset="0"/>
              </a:rPr>
              <a:t>\v </a:t>
            </a:r>
            <a:r>
              <a:rPr lang="en-US" sz="3100" dirty="0" err="1" smtClean="0">
                <a:latin typeface="ML-TTKarthika" pitchFamily="82" charset="0"/>
              </a:rPr>
              <a:t>Ic-bmt</a:t>
            </a:r>
            <a:r>
              <a:rPr lang="en-US" sz="3100" dirty="0" smtClean="0">
                <a:latin typeface="ML-TTKarthika" pitchFamily="82" charset="0"/>
              </a:rPr>
              <a:t>\ t\c-</a:t>
            </a:r>
            <a:r>
              <a:rPr lang="en-US" sz="3100" dirty="0" err="1" smtClean="0">
                <a:latin typeface="ML-TTKarthika" pitchFamily="82" charset="0"/>
              </a:rPr>
              <a:t>apÅq</a:t>
            </a:r>
            <a:r>
              <a:rPr lang="en-US" sz="3100" dirty="0" smtClean="0">
                <a:latin typeface="ML-TTKarthika" pitchFamily="82" charset="0"/>
              </a:rPr>
              <a:t/>
            </a:r>
            <a:br>
              <a:rPr lang="en-US" sz="3100" dirty="0" smtClean="0">
                <a:latin typeface="ML-TTKarthika" pitchFamily="82" charset="0"/>
              </a:rPr>
            </a:b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A-      </a:t>
            </a:r>
            <a:r>
              <a:rPr lang="en-US" sz="3100" dirty="0" err="1" smtClean="0">
                <a:latin typeface="ML-TTKarthika" pitchFamily="82" charset="0"/>
              </a:rPr>
              <a:t>Ip«n-sb-´n</a:t>
            </a:r>
            <a:r>
              <a:rPr lang="en-US" sz="3100" dirty="0" smtClean="0">
                <a:latin typeface="ML-TTKarthika" pitchFamily="82" charset="0"/>
              </a:rPr>
              <a:t>\m </a:t>
            </a:r>
            <a:r>
              <a:rPr lang="en-US" sz="3100" dirty="0" err="1" smtClean="0">
                <a:latin typeface="ML-TTKarthika" pitchFamily="82" charset="0"/>
              </a:rPr>
              <a:t>Ic-bpt</a:t>
            </a:r>
            <a:r>
              <a:rPr lang="en-US" sz="3100" dirty="0" smtClean="0">
                <a:latin typeface="ML-TTKarthika" pitchFamily="82" charset="0"/>
              </a:rPr>
              <a:t>¶</a:t>
            </a:r>
            <a:br>
              <a:rPr lang="en-US" sz="3100" dirty="0" smtClean="0">
                <a:latin typeface="ML-TTKarthika" pitchFamily="82" charset="0"/>
              </a:rPr>
            </a:b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C -    </a:t>
            </a:r>
            <a:r>
              <a:rPr lang="en-US" sz="3100" dirty="0" err="1" smtClean="0">
                <a:latin typeface="ML-TTKarthika" pitchFamily="82" charset="0"/>
              </a:rPr>
              <a:t>CXn</a:t>
            </a:r>
            <a:r>
              <a:rPr lang="en-US" sz="3100" dirty="0" smtClean="0">
                <a:latin typeface="ML-TTKarthika" pitchFamily="82" charset="0"/>
              </a:rPr>
              <a:t>-s\-</a:t>
            </a:r>
            <a:r>
              <a:rPr lang="en-US" sz="3100" dirty="0" err="1" smtClean="0">
                <a:latin typeface="ML-TTKarthika" pitchFamily="82" charset="0"/>
              </a:rPr>
              <a:t>s¡m­p</a:t>
            </a:r>
            <a:r>
              <a:rPr lang="en-US" sz="3100" dirty="0" smtClean="0">
                <a:latin typeface="ML-TTKarthika" pitchFamily="82" charset="0"/>
              </a:rPr>
              <a:t> Rm³ </a:t>
            </a:r>
            <a:r>
              <a:rPr lang="en-US" sz="3100" dirty="0" err="1" smtClean="0">
                <a:latin typeface="ML-TTKarthika" pitchFamily="82" charset="0"/>
              </a:rPr>
              <a:t>aSp</a:t>
            </a:r>
            <a:r>
              <a:rPr lang="en-US" sz="3100" dirty="0" smtClean="0">
                <a:latin typeface="ML-TTKarthika" pitchFamily="82" charset="0"/>
              </a:rPr>
              <a:t>-¯p.</a:t>
            </a:r>
            <a:r>
              <a:rPr lang="en-US" sz="2700" dirty="0" smtClean="0">
                <a:latin typeface="ML-TTKarthika" pitchFamily="82" charset="0"/>
              </a:rPr>
              <a:t> </a:t>
            </a:r>
            <a:r>
              <a:rPr lang="en-US" sz="2000" dirty="0" smtClean="0">
                <a:latin typeface="ML-TTKarthika" pitchFamily="82" charset="0"/>
              </a:rPr>
              <a:t/>
            </a:r>
            <a:br>
              <a:rPr lang="en-US" sz="20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10600" cy="4449762"/>
          </a:xfrm>
        </p:spPr>
        <p:txBody>
          <a:bodyPr>
            <a:normAutofit fontScale="90000"/>
          </a:bodyPr>
          <a:lstStyle/>
          <a:p>
            <a:pPr algn="l">
              <a:lnSpc>
                <a:spcPct val="200000"/>
              </a:lnSpc>
            </a:pP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5</a:t>
            </a:r>
            <a:r>
              <a:rPr lang="en-US" sz="4900" b="1" dirty="0" smtClean="0">
                <a:latin typeface="ML-TTKarthika" pitchFamily="82" charset="0"/>
              </a:rPr>
              <a:t>. </a:t>
            </a:r>
            <a:r>
              <a:rPr lang="en-US" sz="4000" b="1" u="sng" dirty="0" err="1" smtClean="0">
                <a:latin typeface="ML-TTKarthika" pitchFamily="82" charset="0"/>
              </a:rPr>
              <a:t>Ubdn</a:t>
            </a:r>
            <a:r>
              <a:rPr lang="en-US" sz="4000" b="1" u="sng" dirty="0" smtClean="0">
                <a:latin typeface="ML-TTKarthika" pitchFamily="82" charset="0"/>
              </a:rPr>
              <a:t> </a:t>
            </a:r>
            <a:r>
              <a:rPr lang="en-US" sz="4000" b="1" u="sng" dirty="0" err="1" smtClean="0">
                <a:latin typeface="ML-TTKarthika" pitchFamily="82" charset="0"/>
              </a:rPr>
              <a:t>ImWp</a:t>
            </a:r>
            <a:r>
              <a:rPr lang="en-US" sz="4000" b="1" u="sng" dirty="0" smtClean="0">
                <a:latin typeface="ML-TTKarthika" pitchFamily="82" charset="0"/>
              </a:rPr>
              <a:t>-¶</a:t>
            </a:r>
            <a:r>
              <a:rPr lang="en-US" sz="4000" b="1" u="sng" dirty="0" err="1" smtClean="0">
                <a:latin typeface="ML-TTKarthika" pitchFamily="82" charset="0"/>
              </a:rPr>
              <a:t>nÃ</a:t>
            </a:r>
            <a:r>
              <a:rPr lang="en-US" sz="3100" dirty="0" smtClean="0">
                <a:latin typeface="ML-TTKarthika" pitchFamily="82" charset="0"/>
              </a:rPr>
              <a:t/>
            </a:r>
            <a:br>
              <a:rPr lang="en-US" sz="3100" dirty="0" smtClean="0">
                <a:latin typeface="ML-TTKarthika" pitchFamily="82" charset="0"/>
              </a:rPr>
            </a:b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P-      </a:t>
            </a:r>
            <a:r>
              <a:rPr lang="en-US" sz="3100" dirty="0" err="1" smtClean="0">
                <a:latin typeface="ML-TTKarthika" pitchFamily="82" charset="0"/>
              </a:rPr>
              <a:t>Hcp</a:t>
            </a:r>
            <a:r>
              <a:rPr lang="en-US" sz="3100" dirty="0" smtClean="0">
                <a:latin typeface="ML-TTKarthika" pitchFamily="82" charset="0"/>
              </a:rPr>
              <a:t> km[\w </a:t>
            </a:r>
            <a:r>
              <a:rPr lang="en-US" sz="3100" dirty="0" err="1" smtClean="0">
                <a:latin typeface="ML-TTKarthika" pitchFamily="82" charset="0"/>
              </a:rPr>
              <a:t>h¨n</a:t>
            </a:r>
            <a:r>
              <a:rPr lang="en-US" sz="3100" dirty="0" smtClean="0">
                <a:latin typeface="ML-TTKarthika" pitchFamily="82" charset="0"/>
              </a:rPr>
              <a:t>-S-¯n-</a:t>
            </a:r>
            <a:r>
              <a:rPr lang="en-US" sz="3100" dirty="0" err="1" smtClean="0">
                <a:latin typeface="ML-TTKarthika" pitchFamily="82" charset="0"/>
              </a:rPr>
              <a:t>cn</a:t>
            </a:r>
            <a:r>
              <a:rPr lang="en-US" sz="3100" dirty="0" smtClean="0">
                <a:latin typeface="ML-TTKarthika" pitchFamily="82" charset="0"/>
              </a:rPr>
              <a:t>-¡</a:t>
            </a:r>
            <a:r>
              <a:rPr lang="en-US" sz="3100" dirty="0" err="1" smtClean="0">
                <a:latin typeface="ML-TTKarthika" pitchFamily="82" charset="0"/>
              </a:rPr>
              <a:t>nÃ</a:t>
            </a:r>
            <a:r>
              <a:rPr lang="en-US" sz="3100" dirty="0" smtClean="0">
                <a:latin typeface="ML-TTKarthika" pitchFamily="82" charset="0"/>
              </a:rPr>
              <a:t/>
            </a:r>
            <a:br>
              <a:rPr lang="en-US" sz="3100" dirty="0" smtClean="0">
                <a:latin typeface="ML-TTKarthika" pitchFamily="82" charset="0"/>
              </a:rPr>
            </a:b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A-      </a:t>
            </a:r>
            <a:r>
              <a:rPr lang="en-US" sz="3100" dirty="0" smtClean="0">
                <a:latin typeface="ML-TTKarthika" pitchFamily="82" charset="0"/>
              </a:rPr>
              <a:t>B </a:t>
            </a:r>
            <a:r>
              <a:rPr lang="en-US" sz="3100" dirty="0" err="1" smtClean="0">
                <a:latin typeface="ML-TTKarthika" pitchFamily="82" charset="0"/>
              </a:rPr>
              <a:t>Ubdn</a:t>
            </a:r>
            <a:r>
              <a:rPr lang="en-US" sz="3100" dirty="0" smtClean="0">
                <a:latin typeface="ML-TTKarthika" pitchFamily="82" charset="0"/>
              </a:rPr>
              <a:t> </a:t>
            </a:r>
            <a:r>
              <a:rPr lang="en-US" sz="3100" dirty="0" err="1" smtClean="0">
                <a:latin typeface="ML-TTKarthika" pitchFamily="82" charset="0"/>
              </a:rPr>
              <a:t>It­m</a:t>
            </a:r>
            <a:r>
              <a:rPr lang="en-US" sz="3100" dirty="0" smtClean="0">
                <a:latin typeface="ML-TTKarthika" pitchFamily="82" charset="0"/>
              </a:rPr>
              <a:t/>
            </a:r>
            <a:br>
              <a:rPr lang="en-US" sz="3100" dirty="0" smtClean="0">
                <a:latin typeface="ML-TTKarthika" pitchFamily="82" charset="0"/>
              </a:rPr>
            </a:b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C -    </a:t>
            </a:r>
            <a:r>
              <a:rPr lang="en-US" sz="3100" dirty="0" err="1" smtClean="0">
                <a:latin typeface="ML-TTKarthika" pitchFamily="82" charset="0"/>
              </a:rPr>
              <a:t>Fsâ</a:t>
            </a:r>
            <a:r>
              <a:rPr lang="en-US" sz="3100" dirty="0" smtClean="0">
                <a:latin typeface="ML-TTKarthika" pitchFamily="82" charset="0"/>
              </a:rPr>
              <a:t> `K-</a:t>
            </a:r>
            <a:r>
              <a:rPr lang="en-US" sz="3100" dirty="0" err="1" smtClean="0">
                <a:latin typeface="ML-TTKarthika" pitchFamily="82" charset="0"/>
              </a:rPr>
              <a:t>hmt</a:t>
            </a:r>
            <a:r>
              <a:rPr lang="en-US" sz="3100" dirty="0" smtClean="0">
                <a:latin typeface="ML-TTKarthika" pitchFamily="82" charset="0"/>
              </a:rPr>
              <a:t>\ B </a:t>
            </a:r>
            <a:r>
              <a:rPr lang="en-US" sz="3100" dirty="0" err="1" smtClean="0">
                <a:latin typeface="ML-TTKarthika" pitchFamily="82" charset="0"/>
              </a:rPr>
              <a:t>Ubdn</a:t>
            </a:r>
            <a:r>
              <a:rPr lang="en-US" sz="3100" dirty="0" smtClean="0">
                <a:latin typeface="ML-TTKarthika" pitchFamily="82" charset="0"/>
              </a:rPr>
              <a:t> </a:t>
            </a:r>
            <a:r>
              <a:rPr lang="en-US" sz="3100" dirty="0" err="1" smtClean="0">
                <a:latin typeface="ML-TTKarthika" pitchFamily="82" charset="0"/>
              </a:rPr>
              <a:t>Fhn-sSt¸mbn</a:t>
            </a: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10600" cy="4449762"/>
          </a:xfrm>
        </p:spPr>
        <p:txBody>
          <a:bodyPr>
            <a:normAutofit fontScale="90000"/>
          </a:bodyPr>
          <a:lstStyle/>
          <a:p>
            <a:pPr algn="l">
              <a:lnSpc>
                <a:spcPct val="200000"/>
              </a:lnSpc>
            </a:pP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6</a:t>
            </a:r>
            <a:r>
              <a:rPr lang="en-US" sz="4900" b="1" dirty="0" smtClean="0">
                <a:latin typeface="ML-TTKarthika" pitchFamily="82" charset="0"/>
              </a:rPr>
              <a:t>. </a:t>
            </a:r>
            <a:r>
              <a:rPr lang="en-US" sz="4000" b="1" u="sng" dirty="0" err="1" smtClean="0">
                <a:latin typeface="ML-TTKarthika" pitchFamily="82" charset="0"/>
              </a:rPr>
              <a:t>Xma-kn¨p</a:t>
            </a:r>
            <a:r>
              <a:rPr lang="en-US" sz="4000" b="1" u="sng" dirty="0" smtClean="0">
                <a:latin typeface="ML-TTKarthika" pitchFamily="82" charset="0"/>
              </a:rPr>
              <a:t> h¶ </a:t>
            </a:r>
            <a:r>
              <a:rPr lang="en-US" sz="4000" b="1" u="sng" dirty="0" err="1" smtClean="0">
                <a:latin typeface="ML-TTKarthika" pitchFamily="82" charset="0"/>
              </a:rPr>
              <a:t>Ip«n-tbmSv</a:t>
            </a:r>
            <a:r>
              <a:rPr lang="en-US" sz="4000" b="1" u="sng" dirty="0" smtClean="0">
                <a:latin typeface="ML-TTKarthika" pitchFamily="82" charset="0"/>
              </a:rPr>
              <a:t> A²ym-]-I³</a:t>
            </a:r>
            <a:r>
              <a:rPr lang="en-US" sz="3100" dirty="0" smtClean="0">
                <a:latin typeface="ML-TTKarthika" pitchFamily="82" charset="0"/>
              </a:rPr>
              <a:t/>
            </a:r>
            <a:br>
              <a:rPr lang="en-US" sz="3100" dirty="0" smtClean="0">
                <a:latin typeface="ML-TTKarthika" pitchFamily="82" charset="0"/>
              </a:rPr>
            </a:b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P-      </a:t>
            </a:r>
            <a:r>
              <a:rPr lang="en-US" sz="3100" dirty="0" smtClean="0">
                <a:latin typeface="ML-TTKarthika" pitchFamily="82" charset="0"/>
              </a:rPr>
              <a:t>\o </a:t>
            </a:r>
            <a:r>
              <a:rPr lang="en-US" sz="3100" dirty="0" err="1" smtClean="0">
                <a:latin typeface="ML-TTKarthika" pitchFamily="82" charset="0"/>
              </a:rPr>
              <a:t>C¶pw</a:t>
            </a:r>
            <a:r>
              <a:rPr lang="en-US" sz="3100" dirty="0" smtClean="0">
                <a:latin typeface="ML-TTKarthika" pitchFamily="82" charset="0"/>
              </a:rPr>
              <a:t> </a:t>
            </a:r>
            <a:r>
              <a:rPr lang="en-US" sz="3100" dirty="0" err="1" smtClean="0">
                <a:latin typeface="ML-TTKarthika" pitchFamily="82" charset="0"/>
              </a:rPr>
              <a:t>Xma</a:t>
            </a:r>
            <a:r>
              <a:rPr lang="en-US" sz="3100" dirty="0" smtClean="0">
                <a:latin typeface="ML-TTKarthika" pitchFamily="82" charset="0"/>
              </a:rPr>
              <a:t>-</a:t>
            </a:r>
            <a:r>
              <a:rPr lang="en-US" sz="3100" dirty="0" err="1" smtClean="0">
                <a:latin typeface="ML-TTKarthika" pitchFamily="82" charset="0"/>
              </a:rPr>
              <a:t>kn</a:t>
            </a:r>
            <a:r>
              <a:rPr lang="en-US" sz="3100" dirty="0" smtClean="0">
                <a:latin typeface="ML-TTKarthika" pitchFamily="82" charset="0"/>
              </a:rPr>
              <a:t>-¨</a:t>
            </a:r>
            <a:r>
              <a:rPr lang="en-US" sz="3100" dirty="0" err="1" smtClean="0">
                <a:latin typeface="ML-TTKarthika" pitchFamily="82" charset="0"/>
              </a:rPr>
              <a:t>mWp</a:t>
            </a:r>
            <a:r>
              <a:rPr lang="en-US" sz="3100" dirty="0" smtClean="0">
                <a:latin typeface="ML-TTKarthika" pitchFamily="82" charset="0"/>
              </a:rPr>
              <a:t> </a:t>
            </a:r>
            <a:r>
              <a:rPr lang="en-US" sz="3100" dirty="0" err="1" smtClean="0">
                <a:latin typeface="ML-TTKarthika" pitchFamily="82" charset="0"/>
              </a:rPr>
              <a:t>h¶n-cn</a:t>
            </a:r>
            <a:r>
              <a:rPr lang="en-US" sz="3100" dirty="0" smtClean="0">
                <a:latin typeface="ML-TTKarthika" pitchFamily="82" charset="0"/>
              </a:rPr>
              <a:t>-¡p-¶-Xv. </a:t>
            </a:r>
            <a:r>
              <a:rPr lang="en-US" sz="3100" dirty="0" err="1" smtClean="0">
                <a:latin typeface="ML-TTKarthika" pitchFamily="82" charset="0"/>
              </a:rPr>
              <a:t>AtÃSm</a:t>
            </a:r>
            <a:r>
              <a:rPr lang="en-US" sz="3100" dirty="0" smtClean="0">
                <a:latin typeface="ML-TTKarthika" pitchFamily="82" charset="0"/>
              </a:rPr>
              <a:t/>
            </a:r>
            <a:br>
              <a:rPr lang="en-US" sz="3100" dirty="0" smtClean="0">
                <a:latin typeface="ML-TTKarthika" pitchFamily="82" charset="0"/>
              </a:rPr>
            </a:b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A-      </a:t>
            </a:r>
            <a:r>
              <a:rPr lang="en-US" sz="3100" dirty="0" smtClean="0">
                <a:latin typeface="ML-TTKarthika" pitchFamily="82" charset="0"/>
              </a:rPr>
              <a:t>\o </a:t>
            </a:r>
            <a:r>
              <a:rPr lang="en-US" sz="3100" dirty="0" err="1" smtClean="0">
                <a:latin typeface="ML-TTKarthika" pitchFamily="82" charset="0"/>
              </a:rPr>
              <a:t>F´m</a:t>
            </a:r>
            <a:r>
              <a:rPr lang="en-US" sz="3100" dirty="0" smtClean="0">
                <a:latin typeface="ML-TTKarthika" pitchFamily="82" charset="0"/>
              </a:rPr>
              <a:t> C{X </a:t>
            </a:r>
            <a:r>
              <a:rPr lang="en-US" sz="3100" dirty="0" err="1" smtClean="0">
                <a:latin typeface="ML-TTKarthika" pitchFamily="82" charset="0"/>
              </a:rPr>
              <a:t>Xma-kn¨p</a:t>
            </a:r>
            <a:r>
              <a:rPr lang="en-US" sz="3100" dirty="0" smtClean="0">
                <a:latin typeface="ML-TTKarthika" pitchFamily="82" charset="0"/>
              </a:rPr>
              <a:t> t]</a:t>
            </a:r>
            <a:r>
              <a:rPr lang="en-US" sz="3100" dirty="0" err="1" smtClean="0">
                <a:latin typeface="ML-TTKarthika" pitchFamily="82" charset="0"/>
              </a:rPr>
              <a:t>mbXv</a:t>
            </a:r>
            <a:r>
              <a:rPr lang="en-US" sz="3100" dirty="0" smtClean="0">
                <a:latin typeface="ML-TTKarthika" pitchFamily="82" charset="0"/>
              </a:rPr>
              <a:t>. </a:t>
            </a:r>
            <a:br>
              <a:rPr lang="en-US" sz="3100" dirty="0" smtClean="0">
                <a:latin typeface="ML-TTKarthika" pitchFamily="82" charset="0"/>
              </a:rPr>
            </a:b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C -    </a:t>
            </a:r>
            <a:r>
              <a:rPr lang="en-US" sz="3100" dirty="0" smtClean="0">
                <a:latin typeface="ML-TTKarthika" pitchFamily="82" charset="0"/>
              </a:rPr>
              <a:t>\o </a:t>
            </a:r>
            <a:r>
              <a:rPr lang="en-US" sz="3100" dirty="0" err="1" smtClean="0">
                <a:latin typeface="ML-TTKarthika" pitchFamily="82" charset="0"/>
              </a:rPr>
              <a:t>Hcp</a:t>
            </a:r>
            <a:r>
              <a:rPr lang="en-US" sz="3100" dirty="0" smtClean="0">
                <a:latin typeface="ML-TTKarthika" pitchFamily="82" charset="0"/>
              </a:rPr>
              <a:t> </a:t>
            </a:r>
            <a:r>
              <a:rPr lang="en-US" sz="3100" dirty="0" err="1" smtClean="0">
                <a:latin typeface="ML-TTKarthika" pitchFamily="82" charset="0"/>
              </a:rPr>
              <a:t>ieyw</a:t>
            </a:r>
            <a:r>
              <a:rPr lang="en-US" sz="3100" dirty="0" smtClean="0">
                <a:latin typeface="ML-TTKarthika" pitchFamily="82" charset="0"/>
              </a:rPr>
              <a:t> Xs¶</a:t>
            </a:r>
            <a:r>
              <a:rPr lang="en-US" sz="2000" dirty="0" smtClean="0">
                <a:latin typeface="ML-TTKarthika" pitchFamily="82" charset="0"/>
              </a:rPr>
              <a:t/>
            </a:r>
            <a:br>
              <a:rPr lang="en-US" sz="20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915400" cy="4449762"/>
          </a:xfrm>
        </p:spPr>
        <p:txBody>
          <a:bodyPr>
            <a:normAutofit fontScale="90000"/>
          </a:bodyPr>
          <a:lstStyle/>
          <a:p>
            <a:pPr algn="l"/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7</a:t>
            </a:r>
            <a:r>
              <a:rPr lang="en-US" sz="4900" b="1" dirty="0" smtClean="0">
                <a:latin typeface="ML-TTKarthika" pitchFamily="82" charset="0"/>
              </a:rPr>
              <a:t>. </a:t>
            </a:r>
            <a:r>
              <a:rPr lang="en-US" sz="4000" b="1" u="sng" dirty="0" smtClean="0">
                <a:latin typeface="ML-TTKarthika" pitchFamily="82" charset="0"/>
              </a:rPr>
              <a:t>t]meo-kp-Im-c³ </a:t>
            </a:r>
            <a:r>
              <a:rPr lang="en-US" sz="4000" b="1" u="sng" dirty="0" err="1" smtClean="0">
                <a:latin typeface="ML-TTKarthika" pitchFamily="82" charset="0"/>
              </a:rPr>
              <a:t>hcp</a:t>
            </a:r>
            <a:r>
              <a:rPr lang="en-US" sz="4000" b="1" u="sng" dirty="0" smtClean="0">
                <a:latin typeface="ML-TTKarthika" pitchFamily="82" charset="0"/>
              </a:rPr>
              <a:t>-¶p.</a:t>
            </a:r>
            <a:br>
              <a:rPr lang="en-US" sz="4000" b="1" u="sng" dirty="0" smtClean="0">
                <a:latin typeface="ML-TTKarthika" pitchFamily="82" charset="0"/>
              </a:rPr>
            </a:br>
            <a:r>
              <a:rPr lang="en-US" sz="3100" dirty="0" smtClean="0">
                <a:latin typeface="ML-TTKarthika" pitchFamily="82" charset="0"/>
              </a:rPr>
              <a:t/>
            </a:r>
            <a:br>
              <a:rPr lang="en-US" sz="3100" dirty="0" smtClean="0">
                <a:latin typeface="ML-TTKarthika" pitchFamily="82" charset="0"/>
              </a:rPr>
            </a:b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P- </a:t>
            </a:r>
            <a:r>
              <a:rPr lang="en-US" sz="3100" dirty="0" err="1" smtClean="0">
                <a:latin typeface="ML-TTKarthika" pitchFamily="82" charset="0"/>
              </a:rPr>
              <a:t>cmhnse</a:t>
            </a:r>
            <a:r>
              <a:rPr lang="en-US" sz="3100" dirty="0" smtClean="0">
                <a:latin typeface="ML-TTKarthika" pitchFamily="82" charset="0"/>
              </a:rPr>
              <a:t> </a:t>
            </a:r>
            <a:r>
              <a:rPr lang="en-US" sz="3100" dirty="0" err="1" smtClean="0">
                <a:latin typeface="ML-TTKarthika" pitchFamily="82" charset="0"/>
              </a:rPr>
              <a:t>Im¸n¡v</a:t>
            </a:r>
            <a:r>
              <a:rPr lang="en-US" sz="3100" dirty="0" smtClean="0">
                <a:latin typeface="ML-TTKarthika" pitchFamily="82" charset="0"/>
              </a:rPr>
              <a:t> </a:t>
            </a:r>
            <a:r>
              <a:rPr lang="en-US" sz="3100" dirty="0" err="1" smtClean="0">
                <a:latin typeface="ML-TTKarthika" pitchFamily="82" charset="0"/>
              </a:rPr>
              <a:t>Imip</a:t>
            </a:r>
            <a:r>
              <a:rPr lang="en-US" sz="3100" dirty="0" smtClean="0">
                <a:latin typeface="ML-TTKarthika" pitchFamily="82" charset="0"/>
              </a:rPr>
              <a:t>-­m-¡m³ </a:t>
            </a:r>
            <a:r>
              <a:rPr lang="en-US" sz="3100" dirty="0" err="1" smtClean="0">
                <a:latin typeface="ML-TTKarthika" pitchFamily="82" charset="0"/>
              </a:rPr>
              <a:t>Cd</a:t>
            </a:r>
            <a:r>
              <a:rPr lang="en-US" sz="3100" dirty="0" smtClean="0">
                <a:latin typeface="ML-TTKarthika" pitchFamily="82" charset="0"/>
              </a:rPr>
              <a:t>-§n-</a:t>
            </a:r>
            <a:r>
              <a:rPr lang="en-US" sz="3100" dirty="0" err="1" smtClean="0">
                <a:latin typeface="ML-TTKarthika" pitchFamily="82" charset="0"/>
              </a:rPr>
              <a:t>bn</a:t>
            </a:r>
            <a:r>
              <a:rPr lang="en-US" sz="3100" dirty="0" smtClean="0">
                <a:latin typeface="ML-TTKarthika" pitchFamily="82" charset="0"/>
              </a:rPr>
              <a:t>-</a:t>
            </a:r>
            <a:r>
              <a:rPr lang="en-US" sz="3100" dirty="0" err="1" smtClean="0">
                <a:latin typeface="ML-TTKarthika" pitchFamily="82" charset="0"/>
              </a:rPr>
              <a:t>cn</a:t>
            </a:r>
            <a:r>
              <a:rPr lang="en-US" sz="3100" dirty="0" smtClean="0">
                <a:latin typeface="ML-TTKarthika" pitchFamily="82" charset="0"/>
              </a:rPr>
              <a:t>-¡p-I-</a:t>
            </a:r>
            <a:r>
              <a:rPr lang="en-US" sz="3100" dirty="0" err="1" smtClean="0">
                <a:latin typeface="ML-TTKarthika" pitchFamily="82" charset="0"/>
              </a:rPr>
              <a:t>bm</a:t>
            </a:r>
            <a:r>
              <a:rPr lang="en-US" sz="3100" dirty="0" smtClean="0">
                <a:latin typeface="ML-TTKarthika" pitchFamily="82" charset="0"/>
              </a:rPr>
              <a:t>-</a:t>
            </a:r>
            <a:r>
              <a:rPr lang="en-US" sz="3100" dirty="0" err="1" smtClean="0">
                <a:latin typeface="ML-TTKarthika" pitchFamily="82" charset="0"/>
              </a:rPr>
              <a:t>Wv</a:t>
            </a:r>
            <a:r>
              <a:rPr lang="en-US" sz="3100" dirty="0" smtClean="0">
                <a:latin typeface="ML-TTKarthika" pitchFamily="82" charset="0"/>
              </a:rPr>
              <a:t>.</a:t>
            </a:r>
            <a:br>
              <a:rPr lang="en-US" sz="3100" dirty="0" smtClean="0">
                <a:latin typeface="ML-TTKarthika" pitchFamily="82" charset="0"/>
              </a:rPr>
            </a:br>
            <a:r>
              <a:rPr lang="en-US" sz="3100" dirty="0" smtClean="0">
                <a:latin typeface="ML-TTKarthika" pitchFamily="82" charset="0"/>
              </a:rPr>
              <a:t/>
            </a:r>
            <a:br>
              <a:rPr lang="en-US" sz="3100" dirty="0" smtClean="0">
                <a:latin typeface="ML-TTKarthika" pitchFamily="82" charset="0"/>
              </a:rPr>
            </a:b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A- </a:t>
            </a:r>
            <a:r>
              <a:rPr lang="en-US" sz="3100" dirty="0" smtClean="0">
                <a:latin typeface="ML-TTKarthika" pitchFamily="82" charset="0"/>
              </a:rPr>
              <a:t>C¶-</a:t>
            </a:r>
            <a:r>
              <a:rPr lang="en-US" sz="3100" dirty="0" err="1" smtClean="0">
                <a:latin typeface="ML-TTKarthika" pitchFamily="82" charset="0"/>
              </a:rPr>
              <a:t>es</a:t>
            </a:r>
            <a:r>
              <a:rPr lang="en-US" sz="3100" dirty="0" smtClean="0">
                <a:latin typeface="ML-TTKarthika" pitchFamily="82" charset="0"/>
              </a:rPr>
              <a:t>¯ </a:t>
            </a:r>
            <a:r>
              <a:rPr lang="en-US" sz="3100" dirty="0" err="1" smtClean="0">
                <a:latin typeface="ML-TTKarthika" pitchFamily="82" charset="0"/>
              </a:rPr>
              <a:t>tamj</a:t>
            </a:r>
            <a:r>
              <a:rPr lang="en-US" sz="3100" dirty="0" smtClean="0">
                <a:latin typeface="ML-TTKarthika" pitchFamily="82" charset="0"/>
              </a:rPr>
              <a:t>-W-s¯-]</a:t>
            </a:r>
            <a:r>
              <a:rPr lang="en-US" sz="3100" dirty="0" err="1" smtClean="0">
                <a:latin typeface="ML-TTKarthika" pitchFamily="82" charset="0"/>
              </a:rPr>
              <a:t>än</a:t>
            </a:r>
            <a:r>
              <a:rPr lang="en-US" sz="3100" dirty="0" smtClean="0">
                <a:latin typeface="ML-TTKarthika" pitchFamily="82" charset="0"/>
              </a:rPr>
              <a:t> At\z-</a:t>
            </a:r>
            <a:r>
              <a:rPr lang="en-US" sz="3100" dirty="0" err="1" smtClean="0">
                <a:latin typeface="ML-TTKarthika" pitchFamily="82" charset="0"/>
              </a:rPr>
              <a:t>jn</a:t>
            </a:r>
            <a:r>
              <a:rPr lang="en-US" sz="3100" dirty="0" smtClean="0">
                <a:latin typeface="ML-TTKarthika" pitchFamily="82" charset="0"/>
              </a:rPr>
              <a:t>-¡p-hm³</a:t>
            </a:r>
            <a:br>
              <a:rPr lang="en-US" sz="3100" dirty="0" smtClean="0">
                <a:latin typeface="ML-TTKarthika" pitchFamily="82" charset="0"/>
              </a:rPr>
            </a:br>
            <a:r>
              <a:rPr lang="en-US" sz="3100" dirty="0" smtClean="0">
                <a:latin typeface="ML-TTKarthika" pitchFamily="82" charset="0"/>
              </a:rPr>
              <a:t>    </a:t>
            </a:r>
            <a:r>
              <a:rPr lang="en-US" sz="3100" dirty="0" err="1" smtClean="0">
                <a:latin typeface="ML-TTKarthika" pitchFamily="82" charset="0"/>
              </a:rPr>
              <a:t>Cd</a:t>
            </a:r>
            <a:r>
              <a:rPr lang="en-US" sz="3100" dirty="0" smtClean="0">
                <a:latin typeface="ML-TTKarthika" pitchFamily="82" charset="0"/>
              </a:rPr>
              <a:t>-§n-</a:t>
            </a:r>
            <a:r>
              <a:rPr lang="en-US" sz="3100" dirty="0" err="1" smtClean="0">
                <a:latin typeface="ML-TTKarthika" pitchFamily="82" charset="0"/>
              </a:rPr>
              <a:t>bn</a:t>
            </a:r>
            <a:r>
              <a:rPr lang="en-US" sz="3100" dirty="0" smtClean="0">
                <a:latin typeface="ML-TTKarthika" pitchFamily="82" charset="0"/>
              </a:rPr>
              <a:t>-</a:t>
            </a:r>
            <a:r>
              <a:rPr lang="en-US" sz="3100" dirty="0" err="1" smtClean="0">
                <a:latin typeface="ML-TTKarthika" pitchFamily="82" charset="0"/>
              </a:rPr>
              <a:t>cn</a:t>
            </a:r>
            <a:r>
              <a:rPr lang="en-US" sz="3100" dirty="0" smtClean="0">
                <a:latin typeface="ML-TTKarthika" pitchFamily="82" charset="0"/>
              </a:rPr>
              <a:t>-¡p-I-</a:t>
            </a:r>
            <a:r>
              <a:rPr lang="en-US" sz="3100" dirty="0" err="1" smtClean="0">
                <a:latin typeface="ML-TTKarthika" pitchFamily="82" charset="0"/>
              </a:rPr>
              <a:t>bmWv</a:t>
            </a:r>
            <a:r>
              <a:rPr lang="en-US" sz="3100" dirty="0" smtClean="0">
                <a:latin typeface="ML-TTKarthika" pitchFamily="82" charset="0"/>
              </a:rPr>
              <a:t/>
            </a:r>
            <a:br>
              <a:rPr lang="en-US" sz="3100" dirty="0" smtClean="0">
                <a:latin typeface="ML-TTKarthika" pitchFamily="82" charset="0"/>
              </a:rPr>
            </a:br>
            <a:r>
              <a:rPr lang="en-US" sz="3100" dirty="0" smtClean="0">
                <a:latin typeface="ML-TTKarthika" pitchFamily="82" charset="0"/>
              </a:rPr>
              <a:t/>
            </a:r>
            <a:br>
              <a:rPr lang="en-US" sz="3100" dirty="0" smtClean="0">
                <a:latin typeface="ML-TTKarthika" pitchFamily="82" charset="0"/>
              </a:rPr>
            </a:b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C -    </a:t>
            </a:r>
            <a:r>
              <a:rPr lang="en-US" sz="3100" dirty="0" err="1" smtClean="0">
                <a:latin typeface="ML-TTKarthika" pitchFamily="82" charset="0"/>
              </a:rPr>
              <a:t>At¿m</a:t>
            </a:r>
            <a:r>
              <a:rPr lang="en-US" sz="3100" dirty="0" smtClean="0">
                <a:latin typeface="ML-TTKarthika" pitchFamily="82" charset="0"/>
              </a:rPr>
              <a:t> t]</a:t>
            </a:r>
            <a:r>
              <a:rPr lang="en-US" sz="3100" dirty="0" err="1" smtClean="0">
                <a:latin typeface="ML-TTKarthika" pitchFamily="82" charset="0"/>
              </a:rPr>
              <a:t>meo-kv</a:t>
            </a:r>
            <a:r>
              <a:rPr lang="en-US" sz="3100" dirty="0" smtClean="0">
                <a:latin typeface="ML-TTKarthika" pitchFamily="82" charset="0"/>
              </a:rPr>
              <a:t>.</a:t>
            </a:r>
            <a:r>
              <a:rPr lang="en-US" sz="2000" dirty="0" smtClean="0">
                <a:latin typeface="ML-TTKarthika" pitchFamily="82" charset="0"/>
              </a:rPr>
              <a:t/>
            </a:r>
            <a:br>
              <a:rPr lang="en-US" sz="20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10600" cy="4449762"/>
          </a:xfrm>
        </p:spPr>
        <p:txBody>
          <a:bodyPr>
            <a:normAutofit fontScale="90000"/>
          </a:bodyPr>
          <a:lstStyle/>
          <a:p>
            <a:pPr algn="l">
              <a:lnSpc>
                <a:spcPct val="200000"/>
              </a:lnSpc>
            </a:pP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8</a:t>
            </a:r>
            <a:r>
              <a:rPr lang="en-US" sz="4900" b="1" dirty="0" smtClean="0">
                <a:latin typeface="ML-TTKarthika" pitchFamily="82" charset="0"/>
              </a:rPr>
              <a:t>. </a:t>
            </a:r>
            <a:r>
              <a:rPr lang="en-US" sz="4000" b="1" u="sng" dirty="0" err="1" smtClean="0">
                <a:latin typeface="ML-TTKarthika" pitchFamily="82" charset="0"/>
              </a:rPr>
              <a:t>Bip</a:t>
            </a:r>
            <a:r>
              <a:rPr lang="en-US" sz="4000" b="1" u="sng" dirty="0" smtClean="0">
                <a:latin typeface="ML-TTKarthika" pitchFamily="82" charset="0"/>
              </a:rPr>
              <a:t>-]-{</a:t>
            </a:r>
            <a:r>
              <a:rPr lang="en-US" sz="4000" b="1" u="sng" dirty="0" err="1" smtClean="0">
                <a:latin typeface="ML-TTKarthika" pitchFamily="82" charset="0"/>
              </a:rPr>
              <a:t>Xn-bnÂ</a:t>
            </a:r>
            <a:r>
              <a:rPr lang="en-US" sz="4000" b="1" u="sng" dirty="0" smtClean="0">
                <a:latin typeface="ML-TTKarthika" pitchFamily="82" charset="0"/>
              </a:rPr>
              <a:t> \o­ </a:t>
            </a:r>
            <a:r>
              <a:rPr lang="en-US" sz="4000" b="1" u="sng" dirty="0" err="1" smtClean="0">
                <a:latin typeface="ML-TTKarthika" pitchFamily="82" charset="0"/>
              </a:rPr>
              <a:t>Iyq</a:t>
            </a:r>
            <a:r>
              <a:rPr lang="en-US" sz="4000" b="1" u="sng" dirty="0" smtClean="0">
                <a:latin typeface="ML-TTKarthika" pitchFamily="82" charset="0"/>
              </a:rPr>
              <a:t>.</a:t>
            </a:r>
            <a:r>
              <a:rPr lang="en-US" sz="3100" dirty="0" smtClean="0">
                <a:latin typeface="ML-TTKarthika" pitchFamily="82" charset="0"/>
              </a:rPr>
              <a:t/>
            </a:r>
            <a:br>
              <a:rPr lang="en-US" sz="3100" dirty="0" smtClean="0">
                <a:latin typeface="ML-TTKarthika" pitchFamily="82" charset="0"/>
              </a:rPr>
            </a:b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P-      </a:t>
            </a:r>
            <a:r>
              <a:rPr lang="en-US" sz="3100" dirty="0" err="1" smtClean="0">
                <a:latin typeface="ML-TTKarthika" pitchFamily="82" charset="0"/>
                <a:cs typeface="Times New Roman" pitchFamily="18" charset="0"/>
              </a:rPr>
              <a:t>shdpw</a:t>
            </a:r>
            <a:r>
              <a:rPr lang="en-US" sz="3100" dirty="0" smtClean="0">
                <a:latin typeface="ML-TTKarthika" pitchFamily="82" charset="0"/>
                <a:cs typeface="Times New Roman" pitchFamily="18" charset="0"/>
              </a:rPr>
              <a:t> ]</a:t>
            </a:r>
            <a:r>
              <a:rPr lang="en-US" sz="3100" dirty="0" smtClean="0">
                <a:latin typeface="ML-TTKarthika" pitchFamily="82" charset="0"/>
              </a:rPr>
              <a:t>¨</a:t>
            </a:r>
            <a:r>
              <a:rPr lang="en-US" sz="3100" dirty="0" err="1" smtClean="0">
                <a:latin typeface="ML-TTKarthika" pitchFamily="82" charset="0"/>
                <a:cs typeface="Times New Roman" pitchFamily="18" charset="0"/>
              </a:rPr>
              <a:t>sh</a:t>
            </a:r>
            <a:r>
              <a:rPr lang="en-US" sz="3100" dirty="0" smtClean="0">
                <a:latin typeface="ML-TTKarthika" pitchFamily="82" charset="0"/>
                <a:cs typeface="Times New Roman" pitchFamily="18" charset="0"/>
              </a:rPr>
              <a:t>-Å-</a:t>
            </a:r>
            <a:r>
              <a:rPr lang="en-US" sz="3100" dirty="0" err="1" smtClean="0">
                <a:latin typeface="ML-TTKarthika" pitchFamily="82" charset="0"/>
                <a:cs typeface="Times New Roman" pitchFamily="18" charset="0"/>
              </a:rPr>
              <a:t>amWv</a:t>
            </a:r>
            <a:r>
              <a:rPr lang="en-US" sz="3100" dirty="0" smtClean="0">
                <a:latin typeface="ML-TTKarthika" pitchFamily="82" charset="0"/>
                <a:cs typeface="Times New Roman" pitchFamily="18" charset="0"/>
              </a:rPr>
              <a:t> </a:t>
            </a:r>
            <a:r>
              <a:rPr lang="en-US" sz="3100" dirty="0" err="1" smtClean="0">
                <a:latin typeface="ML-TTKarthika" pitchFamily="82" charset="0"/>
                <a:cs typeface="Times New Roman" pitchFamily="18" charset="0"/>
              </a:rPr>
              <a:t>ChnsS</a:t>
            </a:r>
            <a:r>
              <a:rPr lang="en-US" sz="3100" dirty="0" smtClean="0">
                <a:latin typeface="ML-TTKarthika" pitchFamily="82" charset="0"/>
                <a:cs typeface="Times New Roman" pitchFamily="18" charset="0"/>
              </a:rPr>
              <a:t> </a:t>
            </a:r>
            <a:r>
              <a:rPr lang="en-US" sz="3100" dirty="0" err="1" smtClean="0">
                <a:latin typeface="ML-TTKarthika" pitchFamily="82" charset="0"/>
                <a:cs typeface="Times New Roman" pitchFamily="18" charset="0"/>
              </a:rPr>
              <a:t>tImcn</a:t>
            </a:r>
            <a:r>
              <a:rPr lang="en-US" sz="3100" dirty="0" smtClean="0">
                <a:latin typeface="ML-TTKarthika" pitchFamily="82" charset="0"/>
                <a:cs typeface="Times New Roman" pitchFamily="18" charset="0"/>
              </a:rPr>
              <a:t>-¯-cp-¶Xv</a:t>
            </a:r>
            <a:r>
              <a:rPr lang="en-US" sz="3100" dirty="0" smtClean="0">
                <a:latin typeface="ML-TTKarthika" pitchFamily="82" charset="0"/>
              </a:rPr>
              <a:t/>
            </a:r>
            <a:br>
              <a:rPr lang="en-US" sz="3100" dirty="0" smtClean="0">
                <a:latin typeface="ML-TTKarthika" pitchFamily="82" charset="0"/>
              </a:rPr>
            </a:b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A-      </a:t>
            </a:r>
            <a:r>
              <a:rPr lang="en-US" sz="3100" dirty="0" err="1" smtClean="0">
                <a:latin typeface="ML-TTKarthika" pitchFamily="82" charset="0"/>
                <a:cs typeface="Times New Roman" pitchFamily="18" charset="0"/>
              </a:rPr>
              <a:t>shÅn-bmgvN</a:t>
            </a:r>
            <a:r>
              <a:rPr lang="en-US" sz="3100" dirty="0" smtClean="0">
                <a:latin typeface="ML-TTKarthika" pitchFamily="82" charset="0"/>
                <a:cs typeface="Times New Roman" pitchFamily="18" charset="0"/>
              </a:rPr>
              <a:t> </a:t>
            </a:r>
            <a:r>
              <a:rPr lang="en-US" sz="3100" dirty="0" err="1" smtClean="0">
                <a:latin typeface="ML-TTKarthika" pitchFamily="82" charset="0"/>
                <a:cs typeface="Times New Roman" pitchFamily="18" charset="0"/>
              </a:rPr>
              <a:t>henb</a:t>
            </a:r>
            <a:r>
              <a:rPr lang="en-US" sz="3100" dirty="0" smtClean="0">
                <a:latin typeface="ML-TTKarthika" pitchFamily="82" charset="0"/>
                <a:cs typeface="Times New Roman" pitchFamily="18" charset="0"/>
              </a:rPr>
              <a:t> </a:t>
            </a:r>
            <a:r>
              <a:rPr lang="en-US" sz="3100" dirty="0" err="1" smtClean="0">
                <a:latin typeface="ML-TTKarthika" pitchFamily="82" charset="0"/>
                <a:cs typeface="Times New Roman" pitchFamily="18" charset="0"/>
              </a:rPr>
              <a:t>Xnc</a:t>
            </a:r>
            <a:r>
              <a:rPr lang="en-US" sz="3100" dirty="0" smtClean="0">
                <a:latin typeface="ML-TTKarthika" pitchFamily="82" charset="0"/>
                <a:cs typeface="Times New Roman" pitchFamily="18" charset="0"/>
              </a:rPr>
              <a:t>-¡m-</a:t>
            </a:r>
            <a:r>
              <a:rPr lang="en-US" sz="3100" dirty="0" err="1" smtClean="0">
                <a:latin typeface="ML-TTKarthika" pitchFamily="82" charset="0"/>
                <a:cs typeface="Times New Roman" pitchFamily="18" charset="0"/>
              </a:rPr>
              <a:t>Wv</a:t>
            </a:r>
            <a:r>
              <a:rPr lang="en-US" sz="3100" dirty="0" smtClean="0">
                <a:latin typeface="ML-TTKarthika" pitchFamily="82" charset="0"/>
                <a:cs typeface="Times New Roman" pitchFamily="18" charset="0"/>
              </a:rPr>
              <a:t>.</a:t>
            </a:r>
            <a:r>
              <a:rPr lang="en-US" sz="3100" dirty="0" smtClean="0">
                <a:latin typeface="ML-TTKarthika" pitchFamily="82" charset="0"/>
              </a:rPr>
              <a:t/>
            </a:r>
            <a:br>
              <a:rPr lang="en-US" sz="3100" dirty="0" smtClean="0">
                <a:latin typeface="ML-TTKarthika" pitchFamily="82" charset="0"/>
              </a:rPr>
            </a:b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C - 	</a:t>
            </a:r>
            <a:r>
              <a:rPr lang="en-US" sz="3100" dirty="0" smtClean="0">
                <a:latin typeface="ML-TTKarthika" pitchFamily="82" charset="0"/>
              </a:rPr>
              <a:t>Rm³ </a:t>
            </a:r>
            <a:r>
              <a:rPr lang="en-US" sz="3100" dirty="0" err="1" smtClean="0">
                <a:latin typeface="ML-TTKarthika" pitchFamily="82" charset="0"/>
              </a:rPr>
              <a:t>aSp</a:t>
            </a:r>
            <a:r>
              <a:rPr lang="en-US" sz="3100" dirty="0" smtClean="0">
                <a:latin typeface="ML-TTKarthika" pitchFamily="82" charset="0"/>
              </a:rPr>
              <a:t>-¯p.</a:t>
            </a:r>
            <a:r>
              <a:rPr lang="en-US" sz="2700" dirty="0" smtClean="0">
                <a:latin typeface="ML-TTKarthika" pitchFamily="82" charset="0"/>
              </a:rPr>
              <a:t> </a:t>
            </a:r>
            <a:r>
              <a:rPr lang="en-US" sz="2000" dirty="0" smtClean="0">
                <a:latin typeface="ML-TTKarthika" pitchFamily="82" charset="0"/>
              </a:rPr>
              <a:t/>
            </a:r>
            <a:br>
              <a:rPr lang="en-US" sz="20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r>
              <a:rPr lang="en-US" sz="1600" dirty="0" smtClean="0">
                <a:latin typeface="ML-TTKarthika" pitchFamily="82" charset="0"/>
              </a:rPr>
              <a:t/>
            </a:r>
            <a:br>
              <a:rPr lang="en-US" sz="1600" dirty="0" smtClean="0">
                <a:latin typeface="ML-TTKarthika" pitchFamily="82" charset="0"/>
              </a:rPr>
            </a:b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FUNCTIONAL  ANALYSIS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543800" cy="5257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endParaRPr lang="en-US" sz="1800" dirty="0" smtClean="0"/>
          </a:p>
          <a:p>
            <a:pPr>
              <a:lnSpc>
                <a:spcPct val="150000"/>
              </a:lnSpc>
              <a:buNone/>
            </a:pPr>
            <a:r>
              <a:rPr lang="en-US" sz="2400" dirty="0" smtClean="0"/>
              <a:t>	</a:t>
            </a:r>
          </a:p>
          <a:p>
            <a:pPr>
              <a:buNone/>
            </a:pPr>
            <a:r>
              <a:rPr lang="en-US" sz="2800" i="1" dirty="0" smtClean="0">
                <a:solidFill>
                  <a:srgbClr val="7030A0"/>
                </a:solidFill>
              </a:rPr>
              <a:t>	     Controlling </a:t>
            </a:r>
          </a:p>
          <a:p>
            <a:pPr>
              <a:buNone/>
            </a:pPr>
            <a:r>
              <a:rPr lang="en-US" sz="2800" i="1" dirty="0" smtClean="0">
                <a:solidFill>
                  <a:srgbClr val="7030A0"/>
                </a:solidFill>
              </a:rPr>
              <a:t>		Parent</a:t>
            </a:r>
            <a:r>
              <a:rPr lang="en-US" sz="2400" i="1" dirty="0" smtClean="0">
                <a:solidFill>
                  <a:srgbClr val="7030A0"/>
                </a:solidFill>
              </a:rPr>
              <a:t>		               </a:t>
            </a:r>
          </a:p>
          <a:p>
            <a:pPr>
              <a:buNone/>
            </a:pPr>
            <a:r>
              <a:rPr lang="en-US" sz="2400" i="1" dirty="0" smtClean="0">
                <a:solidFill>
                  <a:srgbClr val="7030A0"/>
                </a:solidFill>
              </a:rPr>
              <a:t>						  </a:t>
            </a:r>
            <a:r>
              <a:rPr lang="en-US" sz="2800" i="1" dirty="0" smtClean="0">
                <a:solidFill>
                  <a:srgbClr val="7030A0"/>
                </a:solidFill>
              </a:rPr>
              <a:t>Nurturing </a:t>
            </a:r>
          </a:p>
          <a:p>
            <a:pPr>
              <a:buNone/>
            </a:pPr>
            <a:r>
              <a:rPr lang="en-US" sz="2800" i="1" dirty="0" smtClean="0">
                <a:solidFill>
                  <a:srgbClr val="7030A0"/>
                </a:solidFill>
              </a:rPr>
              <a:t>						Parent</a:t>
            </a:r>
            <a:endParaRPr lang="en-US" sz="2400" i="1" dirty="0" smtClean="0">
              <a:solidFill>
                <a:srgbClr val="7030A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3429000" y="2438400"/>
            <a:ext cx="2172494" cy="2362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CP</a:t>
            </a:r>
            <a:r>
              <a:rPr lang="en-US" sz="2000" b="1" dirty="0" smtClean="0">
                <a:solidFill>
                  <a:schemeClr val="tx1"/>
                </a:solidFill>
              </a:rPr>
              <a:t>     </a:t>
            </a:r>
            <a:r>
              <a:rPr lang="en-US" sz="3200" b="1" dirty="0" smtClean="0">
                <a:solidFill>
                  <a:schemeClr val="tx1"/>
                </a:solidFill>
              </a:rPr>
              <a:t>NP</a:t>
            </a:r>
            <a:endParaRPr lang="en-US" sz="3200" b="1" dirty="0">
              <a:solidFill>
                <a:schemeClr val="tx1"/>
              </a:solidFill>
            </a:endParaRPr>
          </a:p>
        </p:txBody>
      </p:sp>
      <p:cxnSp>
        <p:nvCxnSpPr>
          <p:cNvPr id="14" name="Straight Connector 13"/>
          <p:cNvCxnSpPr>
            <a:stCxn id="4" idx="0"/>
            <a:endCxn id="4" idx="4"/>
          </p:cNvCxnSpPr>
          <p:nvPr/>
        </p:nvCxnSpPr>
        <p:spPr>
          <a:xfrm rot="16200000" flipH="1">
            <a:off x="3334147" y="3619500"/>
            <a:ext cx="2362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71628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FUNCTIONAL  ANALYSIS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7696200" cy="5181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endParaRPr lang="en-US" sz="1800" dirty="0" smtClean="0"/>
          </a:p>
          <a:p>
            <a:pPr>
              <a:lnSpc>
                <a:spcPct val="150000"/>
              </a:lnSpc>
              <a:buNone/>
            </a:pPr>
            <a:r>
              <a:rPr lang="en-US" sz="2400" dirty="0" smtClean="0"/>
              <a:t>														</a:t>
            </a:r>
            <a:r>
              <a:rPr lang="en-US" dirty="0" smtClean="0">
                <a:solidFill>
                  <a:srgbClr val="FF3399"/>
                </a:solidFill>
              </a:rPr>
              <a:t>Adult Ego State</a:t>
            </a:r>
            <a:endParaRPr lang="en-US" sz="2400" dirty="0" smtClean="0">
              <a:solidFill>
                <a:srgbClr val="FF3399"/>
              </a:solidFill>
            </a:endParaRPr>
          </a:p>
          <a:p>
            <a:pPr>
              <a:lnSpc>
                <a:spcPct val="150000"/>
              </a:lnSpc>
              <a:buNone/>
            </a:pPr>
            <a:endParaRPr lang="en-US" dirty="0" smtClean="0"/>
          </a:p>
        </p:txBody>
      </p:sp>
      <p:sp>
        <p:nvSpPr>
          <p:cNvPr id="6" name="Oval 5"/>
          <p:cNvSpPr/>
          <p:nvPr/>
        </p:nvSpPr>
        <p:spPr>
          <a:xfrm>
            <a:off x="2971800" y="1828800"/>
            <a:ext cx="2209800" cy="2667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A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9200" y="2286000"/>
            <a:ext cx="64008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PERSONALITY</a:t>
            </a:r>
            <a:endParaRPr lang="en-US" sz="6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FF0000"/>
                </a:solidFill>
              </a:rPr>
              <a:t>FUNCTIONAL  ANALYSIS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10600" cy="5257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endParaRPr lang="en-US" sz="1800" dirty="0" smtClean="0"/>
          </a:p>
          <a:p>
            <a:pPr>
              <a:lnSpc>
                <a:spcPct val="150000"/>
              </a:lnSpc>
              <a:buNone/>
            </a:pPr>
            <a:r>
              <a:rPr lang="en-US" sz="2400" dirty="0" smtClean="0"/>
              <a:t>						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 smtClean="0"/>
              <a:t>						  	  </a:t>
            </a:r>
            <a:r>
              <a:rPr lang="en-US" sz="2800" b="1" dirty="0" smtClean="0">
                <a:solidFill>
                  <a:srgbClr val="00B050"/>
                </a:solidFill>
              </a:rPr>
              <a:t>Natural Child</a:t>
            </a:r>
          </a:p>
          <a:p>
            <a:pPr>
              <a:lnSpc>
                <a:spcPct val="150000"/>
              </a:lnSpc>
              <a:buNone/>
            </a:pPr>
            <a:r>
              <a:rPr lang="en-US" sz="2800" b="1" dirty="0" smtClean="0">
                <a:solidFill>
                  <a:srgbClr val="00B050"/>
                </a:solidFill>
              </a:rPr>
              <a:t>						          	   Little Professor</a:t>
            </a:r>
          </a:p>
          <a:p>
            <a:pPr>
              <a:lnSpc>
                <a:spcPct val="150000"/>
              </a:lnSpc>
              <a:buNone/>
            </a:pPr>
            <a:r>
              <a:rPr lang="en-US" sz="2800" b="1" dirty="0" smtClean="0">
                <a:solidFill>
                  <a:srgbClr val="00B050"/>
                </a:solidFill>
              </a:rPr>
              <a:t>			          				  Adapted Child</a:t>
            </a:r>
          </a:p>
          <a:p>
            <a:pPr>
              <a:lnSpc>
                <a:spcPct val="150000"/>
              </a:lnSpc>
              <a:buNone/>
            </a:pPr>
            <a:r>
              <a:rPr lang="en-US" b="1" dirty="0" smtClean="0">
                <a:solidFill>
                  <a:srgbClr val="00B050"/>
                </a:solidFill>
              </a:rPr>
              <a:t>Rebellious Child</a:t>
            </a:r>
          </a:p>
        </p:txBody>
      </p:sp>
      <p:sp>
        <p:nvSpPr>
          <p:cNvPr id="5" name="Oval 4"/>
          <p:cNvSpPr/>
          <p:nvPr/>
        </p:nvSpPr>
        <p:spPr>
          <a:xfrm>
            <a:off x="3200400" y="2209800"/>
            <a:ext cx="2133600" cy="2819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NC</a:t>
            </a:r>
          </a:p>
          <a:p>
            <a:pPr algn="ctr"/>
            <a:endParaRPr lang="en-US" sz="20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LP</a:t>
            </a:r>
          </a:p>
          <a:p>
            <a:pPr algn="ctr"/>
            <a:endParaRPr lang="en-US" sz="20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RC    AC</a:t>
            </a:r>
            <a:endParaRPr lang="en-US" sz="4000" b="1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10800000">
            <a:off x="3276600" y="3200400"/>
            <a:ext cx="1981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0800000">
            <a:off x="3276600" y="4038600"/>
            <a:ext cx="1981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5" idx="4"/>
          </p:cNvCxnSpPr>
          <p:nvPr/>
        </p:nvCxnSpPr>
        <p:spPr>
          <a:xfrm rot="5400000">
            <a:off x="3771900" y="4533900"/>
            <a:ext cx="990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334000" y="29718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410200" y="36576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181600" y="43434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 flipV="1">
            <a:off x="3048000" y="4724400"/>
            <a:ext cx="381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rgbClr val="FF0000"/>
                </a:solidFill>
              </a:rPr>
              <a:t>STRUCTURAL  ANALYSIS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43000"/>
            <a:ext cx="7543800" cy="5943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1800" dirty="0" smtClean="0"/>
              <a:t>					</a:t>
            </a:r>
          </a:p>
          <a:p>
            <a:pPr>
              <a:lnSpc>
                <a:spcPct val="150000"/>
              </a:lnSpc>
              <a:buNone/>
            </a:pPr>
            <a:r>
              <a:rPr lang="en-US" sz="1800" dirty="0" smtClean="0"/>
              <a:t>					</a:t>
            </a:r>
            <a:r>
              <a:rPr lang="en-US" sz="1800" b="1" dirty="0" smtClean="0">
                <a:solidFill>
                  <a:srgbClr val="0000FF"/>
                </a:solidFill>
              </a:rPr>
              <a:t>Controlling Parent</a:t>
            </a:r>
          </a:p>
          <a:p>
            <a:pPr>
              <a:lnSpc>
                <a:spcPct val="150000"/>
              </a:lnSpc>
              <a:buNone/>
            </a:pPr>
            <a:r>
              <a:rPr lang="en-US" sz="1800" b="1" dirty="0" smtClean="0">
                <a:solidFill>
                  <a:srgbClr val="0000FF"/>
                </a:solidFill>
              </a:rPr>
              <a:t>					Nurturing Parent</a:t>
            </a:r>
          </a:p>
          <a:p>
            <a:pPr>
              <a:lnSpc>
                <a:spcPct val="150000"/>
              </a:lnSpc>
              <a:buNone/>
            </a:pPr>
            <a:endParaRPr lang="en-US" sz="2400" b="1" dirty="0" smtClean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en-US" b="1" dirty="0" smtClean="0">
                <a:solidFill>
                  <a:srgbClr val="0000FF"/>
                </a:solidFill>
              </a:rPr>
              <a:t>				          </a:t>
            </a:r>
            <a:r>
              <a:rPr lang="en-US" sz="1800" b="1" dirty="0" smtClean="0">
                <a:solidFill>
                  <a:srgbClr val="0000FF"/>
                </a:solidFill>
              </a:rPr>
              <a:t>Adult Ego State</a:t>
            </a:r>
            <a:r>
              <a:rPr lang="en-US" sz="1800" dirty="0" smtClean="0">
                <a:solidFill>
                  <a:srgbClr val="0000FF"/>
                </a:solidFill>
              </a:rPr>
              <a:t>.</a:t>
            </a:r>
            <a:endParaRPr lang="en-US" b="1" dirty="0" smtClean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  <a:buNone/>
            </a:pPr>
            <a:endParaRPr lang="en-US" sz="1800" b="1" dirty="0" smtClean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en-US" sz="1800" b="1" dirty="0" smtClean="0">
                <a:solidFill>
                  <a:srgbClr val="0000FF"/>
                </a:solidFill>
              </a:rPr>
              <a:t>				</a:t>
            </a:r>
          </a:p>
          <a:p>
            <a:pPr>
              <a:lnSpc>
                <a:spcPct val="150000"/>
              </a:lnSpc>
              <a:buNone/>
            </a:pPr>
            <a:r>
              <a:rPr lang="en-US" sz="1800" b="1" dirty="0" smtClean="0">
                <a:solidFill>
                  <a:srgbClr val="0000FF"/>
                </a:solidFill>
              </a:rPr>
              <a:t>					Natural Child</a:t>
            </a:r>
          </a:p>
          <a:p>
            <a:pPr>
              <a:lnSpc>
                <a:spcPct val="150000"/>
              </a:lnSpc>
              <a:buNone/>
            </a:pPr>
            <a:r>
              <a:rPr lang="en-US" sz="1800" b="1" dirty="0" smtClean="0">
                <a:solidFill>
                  <a:srgbClr val="0000FF"/>
                </a:solidFill>
              </a:rPr>
              <a:t>				 	 Little Professor</a:t>
            </a:r>
          </a:p>
          <a:p>
            <a:pPr>
              <a:lnSpc>
                <a:spcPct val="150000"/>
              </a:lnSpc>
              <a:buNone/>
            </a:pPr>
            <a:r>
              <a:rPr lang="en-US" sz="1800" b="1" dirty="0" smtClean="0">
                <a:solidFill>
                  <a:srgbClr val="0000FF"/>
                </a:solidFill>
              </a:rPr>
              <a:t>					Rebellious Child			  				Adapted Child</a:t>
            </a:r>
          </a:p>
          <a:p>
            <a:pPr>
              <a:lnSpc>
                <a:spcPct val="150000"/>
              </a:lnSpc>
              <a:buNone/>
            </a:pPr>
            <a:endParaRPr lang="en-US" dirty="0" smtClean="0"/>
          </a:p>
        </p:txBody>
      </p:sp>
      <p:sp>
        <p:nvSpPr>
          <p:cNvPr id="4" name="Oval 3"/>
          <p:cNvSpPr/>
          <p:nvPr/>
        </p:nvSpPr>
        <p:spPr>
          <a:xfrm>
            <a:off x="1981200" y="1219200"/>
            <a:ext cx="1524000" cy="1828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CP     NP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133600" y="3048000"/>
            <a:ext cx="1371600" cy="17526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A</a:t>
            </a:r>
          </a:p>
          <a:p>
            <a:pPr algn="ctr"/>
            <a:endParaRPr lang="en-US" dirty="0"/>
          </a:p>
        </p:txBody>
      </p:sp>
      <p:cxnSp>
        <p:nvCxnSpPr>
          <p:cNvPr id="14" name="Straight Connector 13"/>
          <p:cNvCxnSpPr>
            <a:stCxn id="4" idx="0"/>
            <a:endCxn id="4" idx="4"/>
          </p:cNvCxnSpPr>
          <p:nvPr/>
        </p:nvCxnSpPr>
        <p:spPr>
          <a:xfrm rot="16200000" flipH="1">
            <a:off x="1828800" y="2133600"/>
            <a:ext cx="1828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1981200" y="4800600"/>
            <a:ext cx="1524000" cy="1905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NC</a:t>
            </a:r>
          </a:p>
          <a:p>
            <a:pPr algn="ctr"/>
            <a:endParaRPr lang="en-US" sz="20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LP</a:t>
            </a:r>
          </a:p>
          <a:p>
            <a:pPr algn="ctr"/>
            <a:endParaRPr lang="en-US" sz="20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RC  AC</a:t>
            </a:r>
            <a:endParaRPr lang="en-US" sz="3200" b="1" dirty="0">
              <a:solidFill>
                <a:schemeClr val="tx1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rot="10800000">
            <a:off x="2057400" y="5486400"/>
            <a:ext cx="1447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0800000">
            <a:off x="1981200" y="5943600"/>
            <a:ext cx="152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endCxn id="18" idx="4"/>
          </p:cNvCxnSpPr>
          <p:nvPr/>
        </p:nvCxnSpPr>
        <p:spPr>
          <a:xfrm rot="5400000">
            <a:off x="2362994" y="6323806"/>
            <a:ext cx="762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514600" y="1905000"/>
            <a:ext cx="1981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276600" y="2362200"/>
            <a:ext cx="1219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3276600" y="5181600"/>
            <a:ext cx="1219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3276600" y="5715000"/>
            <a:ext cx="1219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2514600" y="6096000"/>
            <a:ext cx="1981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3124200" y="6553200"/>
            <a:ext cx="1295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200400" y="3810000"/>
            <a:ext cx="1219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HOW TO DETECT DIAGNOSE EGOSTATES DIAGNOSIS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48200"/>
          </a:xfrm>
        </p:spPr>
        <p:txBody>
          <a:bodyPr>
            <a:no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4800" b="1" dirty="0" smtClean="0">
                <a:solidFill>
                  <a:srgbClr val="0000FF"/>
                </a:solidFill>
              </a:rPr>
              <a:t>Behavioral diagnosis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4800" b="1" dirty="0" smtClean="0">
                <a:solidFill>
                  <a:srgbClr val="0000FF"/>
                </a:solidFill>
              </a:rPr>
              <a:t>Social Diagnosis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4800" b="1" dirty="0" smtClean="0">
                <a:solidFill>
                  <a:srgbClr val="0000FF"/>
                </a:solidFill>
              </a:rPr>
              <a:t>Historical Diagnosis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4800" b="1" dirty="0" smtClean="0">
                <a:solidFill>
                  <a:srgbClr val="0000FF"/>
                </a:solidFill>
              </a:rPr>
              <a:t>Phenomenological Diagnosis</a:t>
            </a:r>
            <a:endParaRPr lang="en-US" sz="48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</a:pPr>
            <a:r>
              <a:rPr lang="en-US" b="1" dirty="0" smtClean="0">
                <a:solidFill>
                  <a:srgbClr val="7030A0"/>
                </a:solidFill>
              </a:rPr>
              <a:t>BEHAVIORAL DIAGNOSIS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Autofit/>
          </a:bodyPr>
          <a:lstStyle/>
          <a:p>
            <a:pPr marL="914400" indent="-914400">
              <a:lnSpc>
                <a:spcPct val="150000"/>
              </a:lnSpc>
              <a:buFont typeface="+mj-lt"/>
              <a:buAutoNum type="alphaLcParenR"/>
            </a:pPr>
            <a:r>
              <a:rPr lang="en-US" sz="4800" b="1" dirty="0" smtClean="0">
                <a:solidFill>
                  <a:srgbClr val="00B050"/>
                </a:solidFill>
              </a:rPr>
              <a:t>Words</a:t>
            </a:r>
          </a:p>
          <a:p>
            <a:pPr marL="914400" indent="-914400">
              <a:lnSpc>
                <a:spcPct val="150000"/>
              </a:lnSpc>
              <a:buFont typeface="+mj-lt"/>
              <a:buAutoNum type="alphaLcParenR"/>
            </a:pPr>
            <a:r>
              <a:rPr lang="en-US" sz="4800" b="1" dirty="0" smtClean="0">
                <a:solidFill>
                  <a:srgbClr val="00B050"/>
                </a:solidFill>
              </a:rPr>
              <a:t>Tone of voice </a:t>
            </a:r>
          </a:p>
          <a:p>
            <a:pPr marL="914400" indent="-914400">
              <a:lnSpc>
                <a:spcPct val="150000"/>
              </a:lnSpc>
              <a:buFont typeface="+mj-lt"/>
              <a:buAutoNum type="alphaLcParenR"/>
            </a:pPr>
            <a:r>
              <a:rPr lang="en-US" sz="4800" b="1" dirty="0" smtClean="0">
                <a:solidFill>
                  <a:srgbClr val="00B050"/>
                </a:solidFill>
              </a:rPr>
              <a:t>Facial Expressions</a:t>
            </a:r>
          </a:p>
          <a:p>
            <a:pPr marL="914400" indent="-914400">
              <a:lnSpc>
                <a:spcPct val="150000"/>
              </a:lnSpc>
              <a:buFont typeface="+mj-lt"/>
              <a:buAutoNum type="alphaLcParenR"/>
            </a:pPr>
            <a:r>
              <a:rPr lang="en-US" sz="4800" b="1" dirty="0" smtClean="0">
                <a:solidFill>
                  <a:srgbClr val="00B050"/>
                </a:solidFill>
              </a:rPr>
              <a:t>Postures</a:t>
            </a:r>
            <a:endParaRPr lang="en-US" sz="48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0" y="1295399"/>
          <a:ext cx="9143999" cy="55819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2235"/>
                <a:gridCol w="1792941"/>
                <a:gridCol w="1792941"/>
                <a:gridCol w="1792941"/>
                <a:gridCol w="1792941"/>
              </a:tblGrid>
              <a:tr h="50317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CP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NP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FC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AC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063791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</a:pPr>
                      <a:r>
                        <a:rPr lang="en-US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bad</a:t>
                      </a:r>
                    </a:p>
                    <a:p>
                      <a:pPr algn="l">
                        <a:lnSpc>
                          <a:spcPct val="200000"/>
                        </a:lnSpc>
                      </a:pPr>
                      <a:r>
                        <a:rPr lang="en-US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should</a:t>
                      </a:r>
                    </a:p>
                    <a:p>
                      <a:pPr algn="l">
                        <a:lnSpc>
                          <a:spcPct val="200000"/>
                        </a:lnSpc>
                      </a:pPr>
                      <a:r>
                        <a:rPr lang="en-US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ought</a:t>
                      </a:r>
                    </a:p>
                    <a:p>
                      <a:pPr algn="l">
                        <a:lnSpc>
                          <a:spcPct val="200000"/>
                        </a:lnSpc>
                      </a:pPr>
                      <a:r>
                        <a:rPr lang="en-US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must</a:t>
                      </a:r>
                    </a:p>
                    <a:p>
                      <a:pPr algn="l">
                        <a:lnSpc>
                          <a:spcPct val="200000"/>
                        </a:lnSpc>
                      </a:pPr>
                      <a:r>
                        <a:rPr lang="en-US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always</a:t>
                      </a:r>
                    </a:p>
                    <a:p>
                      <a:pPr algn="l">
                        <a:lnSpc>
                          <a:spcPct val="200000"/>
                        </a:lnSpc>
                      </a:pPr>
                      <a:r>
                        <a:rPr lang="en-US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ridiculous</a:t>
                      </a:r>
                      <a:endParaRPr lang="en-US" sz="2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</a:pPr>
                      <a:r>
                        <a:rPr lang="en-US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good</a:t>
                      </a:r>
                    </a:p>
                    <a:p>
                      <a:pPr algn="l">
                        <a:lnSpc>
                          <a:spcPct val="200000"/>
                        </a:lnSpc>
                      </a:pPr>
                      <a:r>
                        <a:rPr lang="en-US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nice</a:t>
                      </a:r>
                    </a:p>
                    <a:p>
                      <a:pPr algn="l">
                        <a:lnSpc>
                          <a:spcPct val="200000"/>
                        </a:lnSpc>
                      </a:pPr>
                      <a:r>
                        <a:rPr lang="en-US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I  love you</a:t>
                      </a:r>
                    </a:p>
                    <a:p>
                      <a:pPr algn="l">
                        <a:lnSpc>
                          <a:spcPct val="200000"/>
                        </a:lnSpc>
                      </a:pPr>
                      <a:r>
                        <a:rPr lang="en-US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Cute</a:t>
                      </a:r>
                    </a:p>
                    <a:p>
                      <a:pPr algn="l">
                        <a:lnSpc>
                          <a:spcPct val="200000"/>
                        </a:lnSpc>
                      </a:pPr>
                      <a:r>
                        <a:rPr lang="en-US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splendid</a:t>
                      </a:r>
                    </a:p>
                    <a:p>
                      <a:pPr algn="l">
                        <a:lnSpc>
                          <a:spcPct val="200000"/>
                        </a:lnSpc>
                      </a:pPr>
                      <a:r>
                        <a:rPr lang="en-US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tender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</a:pPr>
                      <a:r>
                        <a:rPr lang="en-US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correct</a:t>
                      </a:r>
                    </a:p>
                    <a:p>
                      <a:pPr algn="l">
                        <a:lnSpc>
                          <a:spcPct val="200000"/>
                        </a:lnSpc>
                      </a:pPr>
                      <a:r>
                        <a:rPr lang="en-US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how</a:t>
                      </a:r>
                    </a:p>
                    <a:p>
                      <a:pPr algn="l">
                        <a:lnSpc>
                          <a:spcPct val="200000"/>
                        </a:lnSpc>
                      </a:pPr>
                      <a:r>
                        <a:rPr lang="en-US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what</a:t>
                      </a:r>
                    </a:p>
                    <a:p>
                      <a:pPr algn="l">
                        <a:lnSpc>
                          <a:spcPct val="200000"/>
                        </a:lnSpc>
                      </a:pPr>
                      <a:r>
                        <a:rPr lang="en-US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why</a:t>
                      </a:r>
                    </a:p>
                    <a:p>
                      <a:pPr algn="l">
                        <a:lnSpc>
                          <a:spcPct val="200000"/>
                        </a:lnSpc>
                      </a:pPr>
                      <a:r>
                        <a:rPr lang="en-US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practical</a:t>
                      </a:r>
                    </a:p>
                    <a:p>
                      <a:pPr algn="l">
                        <a:lnSpc>
                          <a:spcPct val="200000"/>
                        </a:lnSpc>
                      </a:pPr>
                      <a:r>
                        <a:rPr lang="en-US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quantity</a:t>
                      </a:r>
                      <a:endParaRPr lang="en-US" sz="2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</a:pPr>
                      <a:r>
                        <a:rPr lang="en-US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wow!</a:t>
                      </a:r>
                    </a:p>
                    <a:p>
                      <a:pPr algn="l">
                        <a:lnSpc>
                          <a:spcPct val="200000"/>
                        </a:lnSpc>
                      </a:pPr>
                      <a:r>
                        <a:rPr lang="en-US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fun</a:t>
                      </a:r>
                    </a:p>
                    <a:p>
                      <a:pPr algn="l">
                        <a:lnSpc>
                          <a:spcPct val="200000"/>
                        </a:lnSpc>
                      </a:pPr>
                      <a:r>
                        <a:rPr lang="en-US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want</a:t>
                      </a:r>
                    </a:p>
                    <a:p>
                      <a:pPr algn="l">
                        <a:lnSpc>
                          <a:spcPct val="200000"/>
                        </a:lnSpc>
                      </a:pPr>
                      <a:r>
                        <a:rPr lang="en-US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won’t</a:t>
                      </a:r>
                    </a:p>
                    <a:p>
                      <a:pPr algn="l">
                        <a:lnSpc>
                          <a:spcPct val="200000"/>
                        </a:lnSpc>
                      </a:pPr>
                      <a:r>
                        <a:rPr lang="en-US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ouch</a:t>
                      </a:r>
                    </a:p>
                    <a:p>
                      <a:pPr algn="l">
                        <a:lnSpc>
                          <a:spcPct val="200000"/>
                        </a:lnSpc>
                      </a:pPr>
                      <a:r>
                        <a:rPr lang="en-US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 hi!</a:t>
                      </a:r>
                      <a:endParaRPr lang="en-US" sz="2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</a:pPr>
                      <a:r>
                        <a:rPr lang="en-US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can’t</a:t>
                      </a:r>
                    </a:p>
                    <a:p>
                      <a:pPr algn="l">
                        <a:lnSpc>
                          <a:spcPct val="200000"/>
                        </a:lnSpc>
                      </a:pPr>
                      <a:r>
                        <a:rPr lang="en-US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wish</a:t>
                      </a:r>
                    </a:p>
                    <a:p>
                      <a:pPr algn="l">
                        <a:lnSpc>
                          <a:spcPct val="200000"/>
                        </a:lnSpc>
                      </a:pPr>
                      <a:r>
                        <a:rPr lang="en-US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try</a:t>
                      </a:r>
                    </a:p>
                    <a:p>
                      <a:pPr algn="l">
                        <a:lnSpc>
                          <a:spcPct val="200000"/>
                        </a:lnSpc>
                      </a:pPr>
                      <a:r>
                        <a:rPr lang="en-US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hope</a:t>
                      </a:r>
                    </a:p>
                    <a:p>
                      <a:pPr algn="l">
                        <a:lnSpc>
                          <a:spcPct val="200000"/>
                        </a:lnSpc>
                      </a:pPr>
                      <a:r>
                        <a:rPr lang="en-US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please</a:t>
                      </a:r>
                    </a:p>
                    <a:p>
                      <a:pPr algn="l">
                        <a:lnSpc>
                          <a:spcPct val="200000"/>
                        </a:lnSpc>
                      </a:pPr>
                      <a:r>
                        <a:rPr lang="en-US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thank you</a:t>
                      </a:r>
                    </a:p>
                    <a:p>
                      <a:pPr algn="l">
                        <a:lnSpc>
                          <a:spcPct val="200000"/>
                        </a:lnSpc>
                      </a:pPr>
                      <a:endParaRPr lang="en-US" sz="2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2590800" y="152400"/>
            <a:ext cx="3733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WORDS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" y="1447800"/>
          <a:ext cx="9143999" cy="541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3097"/>
                <a:gridCol w="1791065"/>
                <a:gridCol w="1650225"/>
                <a:gridCol w="1769806"/>
                <a:gridCol w="1769806"/>
              </a:tblGrid>
              <a:tr h="9017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CP</a:t>
                      </a:r>
                      <a:endParaRPr lang="en-US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NP</a:t>
                      </a:r>
                      <a:endParaRPr lang="en-US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FC</a:t>
                      </a:r>
                      <a:endParaRPr lang="en-US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AC</a:t>
                      </a:r>
                      <a:endParaRPr lang="en-US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0850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critical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2400" b="1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smtClean="0">
                          <a:latin typeface="Times New Roman" pitchFamily="18" charset="0"/>
                          <a:cs typeface="Times New Roman" pitchFamily="18" charset="0"/>
                        </a:rPr>
                        <a:t>disgusted</a:t>
                      </a:r>
                      <a:endParaRPr lang="en-US" sz="2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firm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loving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comforting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concerned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sugary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even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precise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monotone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free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loud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energetic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happy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whiny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defiant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placating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demanding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676400" y="381000"/>
            <a:ext cx="5638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Tone of voice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-1" y="1371600"/>
          <a:ext cx="9144002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4746"/>
                <a:gridCol w="1704814"/>
                <a:gridCol w="1782305"/>
                <a:gridCol w="1859797"/>
                <a:gridCol w="1472340"/>
              </a:tblGrid>
              <a:tr h="1304584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3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CP</a:t>
                      </a:r>
                      <a:endParaRPr lang="en-US" sz="32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3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NP</a:t>
                      </a:r>
                      <a:endParaRPr lang="en-US" sz="32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3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sz="32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3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FC</a:t>
                      </a:r>
                      <a:endParaRPr lang="en-US" sz="32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3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AC</a:t>
                      </a:r>
                      <a:endParaRPr lang="en-US" sz="32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81816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pointing</a:t>
                      </a:r>
                      <a:r>
                        <a:rPr lang="en-US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finger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frowning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angry</a:t>
                      </a:r>
                      <a:endParaRPr lang="en-US" sz="2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open arms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accepting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smiling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thoughtful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alert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open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uninhibited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loose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spontaneous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pouting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sad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innocent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990600" y="304800"/>
            <a:ext cx="70104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GESTURES OR</a:t>
            </a:r>
            <a:r>
              <a:rPr lang="en-US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EXPRESSION</a:t>
            </a:r>
            <a:endParaRPr lang="en-US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-3" y="1600200"/>
          <a:ext cx="9144002" cy="525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1309"/>
                <a:gridCol w="3020294"/>
                <a:gridCol w="1066800"/>
                <a:gridCol w="1371600"/>
                <a:gridCol w="1523999"/>
              </a:tblGrid>
              <a:tr h="77320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CP</a:t>
                      </a:r>
                      <a:endParaRPr lang="en-US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NP</a:t>
                      </a:r>
                      <a:endParaRPr lang="en-US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FC</a:t>
                      </a:r>
                      <a:endParaRPr lang="en-US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AC</a:t>
                      </a:r>
                      <a:endParaRPr lang="en-US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84593">
                <a:tc>
                  <a:txBody>
                    <a:bodyPr/>
                    <a:lstStyle/>
                    <a:p>
                      <a:endParaRPr lang="en-US" sz="2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shoulders  up</a:t>
                      </a:r>
                    </a:p>
                    <a:p>
                      <a:endParaRPr lang="en-US" sz="2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hands on hips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leaning  forward</a:t>
                      </a:r>
                    </a:p>
                    <a:p>
                      <a:endParaRPr lang="en-US" sz="2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head in front of body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erect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loose</a:t>
                      </a:r>
                    </a:p>
                    <a:p>
                      <a:endParaRPr lang="en-US" sz="2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relaxed</a:t>
                      </a:r>
                    </a:p>
                    <a:p>
                      <a:endParaRPr lang="en-US" sz="2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agile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collapsed</a:t>
                      </a:r>
                    </a:p>
                    <a:p>
                      <a:endParaRPr lang="en-US" sz="2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closed</a:t>
                      </a:r>
                    </a:p>
                    <a:p>
                      <a:endParaRPr lang="en-US" sz="2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tight</a:t>
                      </a:r>
                    </a:p>
                    <a:p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2667000" y="457200"/>
            <a:ext cx="31848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00B0F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POSTURES</a:t>
            </a:r>
            <a:endParaRPr lang="en-US" sz="5400" b="1" cap="none" spc="0" dirty="0">
              <a:ln w="11430"/>
              <a:solidFill>
                <a:srgbClr val="00B0F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2" y="1600200"/>
          <a:ext cx="9143999" cy="525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198"/>
                <a:gridCol w="2133600"/>
                <a:gridCol w="1524000"/>
                <a:gridCol w="1735394"/>
                <a:gridCol w="1769807"/>
              </a:tblGrid>
              <a:tr h="103562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CP</a:t>
                      </a:r>
                      <a:endParaRPr lang="en-US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NP</a:t>
                      </a:r>
                      <a:endParaRPr lang="en-US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FC</a:t>
                      </a:r>
                      <a:endParaRPr lang="en-US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AC</a:t>
                      </a:r>
                      <a:endParaRPr lang="en-US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22172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judgmental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moralistic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authoritarian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understanding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caring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giving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interested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observant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evaluative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curious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fun-loving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changeable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demanding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complaint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ashamed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2743200" y="457200"/>
            <a:ext cx="29987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ATTITUDE</a:t>
            </a:r>
            <a:endParaRPr lang="en-US" sz="5400" b="1" cap="none" spc="0" dirty="0">
              <a:ln w="11430"/>
              <a:solidFill>
                <a:srgbClr val="0000FF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FF0000"/>
                </a:solidFill>
              </a:rPr>
              <a:t>SOCIAL DIAGNOSIS</a:t>
            </a:r>
            <a:endParaRPr lang="en-US" sz="6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81000" y="1828800"/>
            <a:ext cx="8374965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ADVOCATE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6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SYGUNTHO</a:t>
            </a:r>
            <a:endParaRPr lang="en-US" sz="6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86800" cy="1066800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solidFill>
                  <a:srgbClr val="0000FF"/>
                </a:solidFill>
              </a:rPr>
              <a:t>HISTORICAL DIAGNOSIS</a:t>
            </a:r>
            <a:endParaRPr lang="en-US" sz="66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6002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rgbClr val="FF3399"/>
                </a:solidFill>
              </a:rPr>
              <a:t>PHENOMENOLOGICAL DIAGNOSIS</a:t>
            </a:r>
            <a:endParaRPr lang="en-US" sz="6000" b="1" dirty="0">
              <a:solidFill>
                <a:srgbClr val="FF33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00B050"/>
                </a:solidFill>
                <a:latin typeface="Arial Rounded MT Bold" pitchFamily="34" charset="0"/>
                <a:ea typeface="Cambria Math" pitchFamily="18" charset="0"/>
              </a:rPr>
              <a:t>EGO STATES</a:t>
            </a:r>
            <a:endParaRPr lang="en-US" sz="6600" b="1" dirty="0">
              <a:solidFill>
                <a:srgbClr val="00B050"/>
              </a:solidFill>
              <a:latin typeface="Arial Rounded MT Bold" pitchFamily="34" charset="0"/>
              <a:ea typeface="Cambria Math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371600"/>
            <a:ext cx="7086600" cy="5257800"/>
          </a:xfrm>
        </p:spPr>
        <p:txBody>
          <a:bodyPr>
            <a:normAutofit/>
          </a:bodyPr>
          <a:lstStyle/>
          <a:p>
            <a:pPr lvl="8">
              <a:lnSpc>
                <a:spcPct val="150000"/>
              </a:lnSpc>
              <a:buNone/>
            </a:pPr>
            <a:endParaRPr lang="en-US" sz="2800" i="1" dirty="0" smtClean="0">
              <a:solidFill>
                <a:srgbClr val="FF0000"/>
              </a:solidFill>
              <a:latin typeface="Cambria Math" pitchFamily="18" charset="0"/>
              <a:ea typeface="Cambria Math" pitchFamily="18" charset="0"/>
            </a:endParaRPr>
          </a:p>
          <a:p>
            <a:pPr lvl="8">
              <a:lnSpc>
                <a:spcPct val="150000"/>
              </a:lnSpc>
              <a:buNone/>
            </a:pPr>
            <a:r>
              <a:rPr lang="en-US" sz="2800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PARENT EGO STATE</a:t>
            </a:r>
          </a:p>
          <a:p>
            <a:pPr lvl="8">
              <a:lnSpc>
                <a:spcPct val="150000"/>
              </a:lnSpc>
              <a:buNone/>
            </a:pPr>
            <a:endParaRPr lang="en-US" sz="2800" i="1" dirty="0" smtClean="0">
              <a:solidFill>
                <a:srgbClr val="FF0000"/>
              </a:solidFill>
              <a:latin typeface="Cambria Math" pitchFamily="18" charset="0"/>
              <a:ea typeface="Cambria Math" pitchFamily="18" charset="0"/>
            </a:endParaRPr>
          </a:p>
          <a:p>
            <a:pPr lvl="8">
              <a:lnSpc>
                <a:spcPct val="150000"/>
              </a:lnSpc>
              <a:buNone/>
            </a:pPr>
            <a:r>
              <a:rPr lang="en-US" sz="2800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ADULT EGO STATE</a:t>
            </a:r>
          </a:p>
          <a:p>
            <a:pPr lvl="8">
              <a:lnSpc>
                <a:spcPct val="150000"/>
              </a:lnSpc>
              <a:buNone/>
            </a:pPr>
            <a:endParaRPr lang="en-US" sz="2800" i="1" dirty="0" smtClean="0">
              <a:solidFill>
                <a:srgbClr val="FF0000"/>
              </a:solidFill>
              <a:latin typeface="Cambria Math" pitchFamily="18" charset="0"/>
              <a:ea typeface="Cambria Math" pitchFamily="18" charset="0"/>
            </a:endParaRPr>
          </a:p>
          <a:p>
            <a:pPr lvl="8">
              <a:lnSpc>
                <a:spcPct val="150000"/>
              </a:lnSpc>
              <a:buNone/>
            </a:pPr>
            <a:r>
              <a:rPr lang="en-US" sz="2800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CHILD EGO STATE</a:t>
            </a:r>
            <a:endParaRPr lang="en-US" i="1" dirty="0" smtClean="0">
              <a:solidFill>
                <a:srgbClr val="FF0000"/>
              </a:solidFill>
              <a:latin typeface="Cambria Math" pitchFamily="18" charset="0"/>
              <a:ea typeface="Cambria Math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en-US" dirty="0" smtClean="0"/>
          </a:p>
        </p:txBody>
      </p:sp>
      <p:sp>
        <p:nvSpPr>
          <p:cNvPr id="4" name="Oval 3"/>
          <p:cNvSpPr/>
          <p:nvPr/>
        </p:nvSpPr>
        <p:spPr>
          <a:xfrm>
            <a:off x="2667000" y="1676400"/>
            <a:ext cx="1219200" cy="1447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5" name="Oval 4"/>
          <p:cNvSpPr/>
          <p:nvPr/>
        </p:nvSpPr>
        <p:spPr>
          <a:xfrm>
            <a:off x="2667000" y="3124200"/>
            <a:ext cx="1219200" cy="152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A</a:t>
            </a:r>
          </a:p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590800" y="4648200"/>
            <a:ext cx="1295400" cy="1676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smtClean="0">
                <a:solidFill>
                  <a:schemeClr val="tx1"/>
                </a:solidFill>
              </a:rPr>
              <a:t>c</a:t>
            </a:r>
            <a:endParaRPr lang="en-US" sz="8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0000"/>
                </a:solidFill>
                <a:latin typeface="Bodoni MT" pitchFamily="18" charset="0"/>
              </a:rPr>
              <a:t>PARENT EGO STATE</a:t>
            </a:r>
            <a:endParaRPr lang="en-US" sz="6600" dirty="0">
              <a:solidFill>
                <a:srgbClr val="FF0000"/>
              </a:solidFill>
              <a:latin typeface="Bodoni M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001000" cy="5257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</a:rPr>
              <a:t>				</a:t>
            </a:r>
          </a:p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</a:rPr>
              <a:t>					Copied </a:t>
            </a:r>
            <a:r>
              <a:rPr lang="en-US" b="1" dirty="0" err="1" smtClean="0">
                <a:solidFill>
                  <a:srgbClr val="7030A0"/>
                </a:solidFill>
              </a:rPr>
              <a:t>Behaviour</a:t>
            </a:r>
            <a:endParaRPr lang="en-US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</a:rPr>
              <a:t>					   Stored Information</a:t>
            </a:r>
          </a:p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</a:rPr>
              <a:t>					    Value System</a:t>
            </a:r>
          </a:p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</a:rPr>
              <a:t>					 </a:t>
            </a:r>
            <a:r>
              <a:rPr lang="en-US" b="1" dirty="0" err="1" smtClean="0">
                <a:solidFill>
                  <a:srgbClr val="7030A0"/>
                </a:solidFill>
              </a:rPr>
              <a:t>Judgements</a:t>
            </a:r>
            <a:endParaRPr lang="en-US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</a:rPr>
              <a:t>					Opinions</a:t>
            </a:r>
          </a:p>
          <a:p>
            <a:pPr>
              <a:lnSpc>
                <a:spcPct val="150000"/>
              </a:lnSpc>
              <a:buNone/>
            </a:pPr>
            <a:endParaRPr lang="en-US" dirty="0" smtClean="0"/>
          </a:p>
        </p:txBody>
      </p:sp>
      <p:sp>
        <p:nvSpPr>
          <p:cNvPr id="4" name="Oval 3"/>
          <p:cNvSpPr/>
          <p:nvPr/>
        </p:nvSpPr>
        <p:spPr>
          <a:xfrm>
            <a:off x="1600200" y="2743200"/>
            <a:ext cx="1981200" cy="2819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>
                <a:solidFill>
                  <a:schemeClr val="tx1"/>
                </a:solidFill>
              </a:rPr>
              <a:t>P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352800" y="3048000"/>
            <a:ext cx="762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733800" y="3657600"/>
            <a:ext cx="609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581400" y="4800600"/>
            <a:ext cx="609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733800" y="4267200"/>
            <a:ext cx="609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276600" y="5334000"/>
            <a:ext cx="838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0070C0"/>
                </a:solidFill>
                <a:latin typeface="Bodoni MT" pitchFamily="18" charset="0"/>
              </a:rPr>
              <a:t>ADULT EGO STATE</a:t>
            </a:r>
            <a:endParaRPr lang="en-US" sz="6000" b="1" dirty="0">
              <a:solidFill>
                <a:srgbClr val="0070C0"/>
              </a:solidFill>
              <a:latin typeface="Bodoni M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001000" cy="5257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</a:rPr>
              <a:t>				</a:t>
            </a:r>
          </a:p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</a:rPr>
              <a:t>					</a:t>
            </a:r>
          </a:p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</a:rPr>
              <a:t>					   </a:t>
            </a:r>
            <a:r>
              <a:rPr lang="en-US" b="1" dirty="0" smtClean="0">
                <a:solidFill>
                  <a:srgbClr val="996633"/>
                </a:solidFill>
              </a:rPr>
              <a:t>Reality</a:t>
            </a:r>
          </a:p>
          <a:p>
            <a:pPr>
              <a:buNone/>
            </a:pPr>
            <a:r>
              <a:rPr lang="en-US" b="1" dirty="0" smtClean="0">
                <a:solidFill>
                  <a:srgbClr val="996633"/>
                </a:solidFill>
              </a:rPr>
              <a:t>					   Probability Estimation</a:t>
            </a:r>
          </a:p>
          <a:p>
            <a:pPr>
              <a:buNone/>
            </a:pPr>
            <a:r>
              <a:rPr lang="en-US" b="1" dirty="0" smtClean="0">
                <a:solidFill>
                  <a:srgbClr val="996633"/>
                </a:solidFill>
              </a:rPr>
              <a:t>					   Decision Making</a:t>
            </a:r>
          </a:p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</a:rPr>
              <a:t>					</a:t>
            </a:r>
            <a:endParaRPr lang="en-US" dirty="0" smtClean="0"/>
          </a:p>
        </p:txBody>
      </p:sp>
      <p:sp>
        <p:nvSpPr>
          <p:cNvPr id="4" name="Oval 3"/>
          <p:cNvSpPr/>
          <p:nvPr/>
        </p:nvSpPr>
        <p:spPr>
          <a:xfrm>
            <a:off x="1676400" y="2743200"/>
            <a:ext cx="1981200" cy="2819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 smtClean="0">
                <a:solidFill>
                  <a:schemeClr val="tx1"/>
                </a:solidFill>
              </a:rPr>
              <a:t>A</a:t>
            </a:r>
            <a:endParaRPr lang="en-US" sz="9600" b="1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733800" y="3657600"/>
            <a:ext cx="609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657600" y="4800600"/>
            <a:ext cx="685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733800" y="4267200"/>
            <a:ext cx="609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CHILD EGO STATE</a:t>
            </a:r>
            <a:endParaRPr lang="en-US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0010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b="1" i="1" dirty="0" smtClean="0">
                <a:solidFill>
                  <a:srgbClr val="0000FF"/>
                </a:solidFill>
              </a:rPr>
              <a:t>					</a:t>
            </a:r>
          </a:p>
          <a:p>
            <a:pPr>
              <a:buNone/>
            </a:pPr>
            <a:r>
              <a:rPr lang="en-US" sz="4000" b="1" i="1" dirty="0" smtClean="0">
                <a:solidFill>
                  <a:srgbClr val="0000FF"/>
                </a:solidFill>
              </a:rPr>
              <a:t>					Seat of Emotions</a:t>
            </a:r>
          </a:p>
          <a:p>
            <a:pPr>
              <a:buNone/>
            </a:pPr>
            <a:r>
              <a:rPr lang="en-US" sz="4000" b="1" i="1" dirty="0" smtClean="0">
                <a:solidFill>
                  <a:srgbClr val="0000FF"/>
                </a:solidFill>
              </a:rPr>
              <a:t>					   Experiences</a:t>
            </a:r>
          </a:p>
          <a:p>
            <a:pPr>
              <a:buNone/>
            </a:pPr>
            <a:r>
              <a:rPr lang="en-US" sz="4000" b="1" i="1" dirty="0" smtClean="0">
                <a:solidFill>
                  <a:srgbClr val="0000FF"/>
                </a:solidFill>
              </a:rPr>
              <a:t>					    Curiosity</a:t>
            </a:r>
          </a:p>
          <a:p>
            <a:pPr>
              <a:buNone/>
            </a:pPr>
            <a:r>
              <a:rPr lang="en-US" sz="4000" b="1" i="1" dirty="0" smtClean="0">
                <a:solidFill>
                  <a:srgbClr val="0000FF"/>
                </a:solidFill>
              </a:rPr>
              <a:t>					  Feelings Intuition</a:t>
            </a:r>
          </a:p>
          <a:p>
            <a:pPr>
              <a:buNone/>
            </a:pPr>
            <a:r>
              <a:rPr lang="en-US" sz="4000" b="1" i="1" dirty="0" smtClean="0">
                <a:solidFill>
                  <a:srgbClr val="0000FF"/>
                </a:solidFill>
              </a:rPr>
              <a:t>					Creativity</a:t>
            </a:r>
          </a:p>
          <a:p>
            <a:pPr>
              <a:lnSpc>
                <a:spcPct val="150000"/>
              </a:lnSpc>
              <a:buNone/>
            </a:pPr>
            <a:endParaRPr lang="en-US" dirty="0" smtClean="0"/>
          </a:p>
        </p:txBody>
      </p:sp>
      <p:sp>
        <p:nvSpPr>
          <p:cNvPr id="7" name="Oval 6"/>
          <p:cNvSpPr/>
          <p:nvPr/>
        </p:nvSpPr>
        <p:spPr>
          <a:xfrm>
            <a:off x="1600200" y="2286000"/>
            <a:ext cx="1981200" cy="3048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 smtClean="0">
                <a:solidFill>
                  <a:schemeClr val="tx1"/>
                </a:solidFill>
              </a:rPr>
              <a:t>C</a:t>
            </a:r>
            <a:endParaRPr lang="en-US" sz="9600" b="1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276600" y="2514600"/>
            <a:ext cx="685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657600" y="3200400"/>
            <a:ext cx="762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810000" y="3962400"/>
            <a:ext cx="762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505200" y="4572000"/>
            <a:ext cx="762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124200" y="5257800"/>
            <a:ext cx="838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9144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7030A0"/>
                </a:solidFill>
                <a:latin typeface="Arial Narrow" pitchFamily="34" charset="0"/>
              </a:rPr>
              <a:t/>
            </a:r>
            <a:br>
              <a:rPr lang="en-US" sz="3600" b="1" dirty="0" smtClean="0">
                <a:solidFill>
                  <a:srgbClr val="7030A0"/>
                </a:solidFill>
                <a:latin typeface="Arial Narrow" pitchFamily="34" charset="0"/>
              </a:rPr>
            </a:br>
            <a:r>
              <a:rPr lang="en-US" sz="4900" b="1" dirty="0" smtClean="0">
                <a:solidFill>
                  <a:srgbClr val="7030A0"/>
                </a:solidFill>
                <a:latin typeface="Arial Narrow" pitchFamily="34" charset="0"/>
              </a:rPr>
              <a:t>STRUCTURE OF HUMAN PERSONALITY</a:t>
            </a:r>
            <a:r>
              <a:rPr lang="en-US" sz="3600" b="1" dirty="0" smtClean="0">
                <a:solidFill>
                  <a:srgbClr val="7030A0"/>
                </a:solidFill>
                <a:latin typeface="Arial Narrow" pitchFamily="34" charset="0"/>
              </a:rPr>
              <a:t/>
            </a:r>
            <a:br>
              <a:rPr lang="en-US" sz="3600" b="1" dirty="0" smtClean="0">
                <a:solidFill>
                  <a:srgbClr val="7030A0"/>
                </a:solidFill>
                <a:latin typeface="Arial Narrow" pitchFamily="34" charset="0"/>
              </a:rPr>
            </a:br>
            <a:endParaRPr lang="en-US" sz="3600" b="1" dirty="0">
              <a:solidFill>
                <a:srgbClr val="7030A0"/>
              </a:solidFill>
              <a:latin typeface="Arial Narrow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3505200" y="1600200"/>
            <a:ext cx="2038066" cy="4876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600" b="1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810000" y="1828800"/>
            <a:ext cx="1455761" cy="145576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6" name="Oval 5"/>
          <p:cNvSpPr/>
          <p:nvPr/>
        </p:nvSpPr>
        <p:spPr>
          <a:xfrm>
            <a:off x="3886200" y="3276600"/>
            <a:ext cx="1310185" cy="150428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A</a:t>
            </a:r>
          </a:p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810000" y="4800600"/>
            <a:ext cx="1455761" cy="145576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smtClean="0">
                <a:solidFill>
                  <a:schemeClr val="tx1"/>
                </a:solidFill>
              </a:rPr>
              <a:t>c</a:t>
            </a:r>
            <a:endParaRPr lang="en-US" sz="8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2192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FF3399"/>
                </a:solidFill>
              </a:rPr>
              <a:t>STRUCTURAL ANALYSIS</a:t>
            </a:r>
            <a:endParaRPr lang="en-US" sz="6000" dirty="0">
              <a:solidFill>
                <a:srgbClr val="FF33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391400" cy="53340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en-US" sz="1600" dirty="0" smtClean="0">
                <a:solidFill>
                  <a:srgbClr val="0000FF"/>
                </a:solidFill>
              </a:rPr>
              <a:t>						</a:t>
            </a:r>
          </a:p>
          <a:p>
            <a:pPr>
              <a:lnSpc>
                <a:spcPct val="120000"/>
              </a:lnSpc>
              <a:buNone/>
            </a:pPr>
            <a:r>
              <a:rPr lang="en-US" sz="1600" dirty="0" smtClean="0">
                <a:solidFill>
                  <a:srgbClr val="0000FF"/>
                </a:solidFill>
              </a:rPr>
              <a:t>						</a:t>
            </a:r>
            <a:r>
              <a:rPr lang="en-US" sz="1800" dirty="0" smtClean="0">
                <a:solidFill>
                  <a:srgbClr val="0000FF"/>
                </a:solidFill>
              </a:rPr>
              <a:t>Copied </a:t>
            </a:r>
            <a:r>
              <a:rPr lang="en-US" sz="1800" dirty="0" err="1" smtClean="0">
                <a:solidFill>
                  <a:srgbClr val="0000FF"/>
                </a:solidFill>
              </a:rPr>
              <a:t>Behaviour</a:t>
            </a:r>
            <a:endParaRPr lang="en-US" sz="1800" dirty="0" smtClean="0">
              <a:solidFill>
                <a:srgbClr val="0000FF"/>
              </a:solidFill>
            </a:endParaRPr>
          </a:p>
          <a:p>
            <a:pPr>
              <a:lnSpc>
                <a:spcPct val="120000"/>
              </a:lnSpc>
              <a:buNone/>
            </a:pPr>
            <a:r>
              <a:rPr lang="en-US" sz="1800" dirty="0" smtClean="0">
                <a:solidFill>
                  <a:srgbClr val="0000FF"/>
                </a:solidFill>
              </a:rPr>
              <a:t>						Stored Information</a:t>
            </a:r>
          </a:p>
          <a:p>
            <a:pPr>
              <a:lnSpc>
                <a:spcPct val="120000"/>
              </a:lnSpc>
              <a:buNone/>
            </a:pPr>
            <a:r>
              <a:rPr lang="en-US" sz="1800" dirty="0" smtClean="0">
                <a:solidFill>
                  <a:srgbClr val="0000FF"/>
                </a:solidFill>
              </a:rPr>
              <a:t>						Value System</a:t>
            </a:r>
          </a:p>
          <a:p>
            <a:pPr>
              <a:lnSpc>
                <a:spcPct val="120000"/>
              </a:lnSpc>
              <a:buNone/>
            </a:pPr>
            <a:r>
              <a:rPr lang="en-US" sz="1800" dirty="0" smtClean="0">
                <a:solidFill>
                  <a:srgbClr val="0000FF"/>
                </a:solidFill>
              </a:rPr>
              <a:t>						</a:t>
            </a:r>
            <a:r>
              <a:rPr lang="en-US" sz="1800" dirty="0" err="1" smtClean="0">
                <a:solidFill>
                  <a:srgbClr val="0000FF"/>
                </a:solidFill>
              </a:rPr>
              <a:t>Judgement</a:t>
            </a:r>
            <a:endParaRPr lang="en-US" sz="1800" dirty="0" smtClean="0">
              <a:solidFill>
                <a:srgbClr val="0000FF"/>
              </a:solidFill>
            </a:endParaRPr>
          </a:p>
          <a:p>
            <a:pPr>
              <a:lnSpc>
                <a:spcPct val="120000"/>
              </a:lnSpc>
              <a:buNone/>
            </a:pPr>
            <a:r>
              <a:rPr lang="en-US" sz="1800" dirty="0" smtClean="0">
                <a:solidFill>
                  <a:srgbClr val="0000FF"/>
                </a:solidFill>
              </a:rPr>
              <a:t>						Opinion</a:t>
            </a:r>
          </a:p>
          <a:p>
            <a:pPr>
              <a:lnSpc>
                <a:spcPct val="150000"/>
              </a:lnSpc>
              <a:buNone/>
            </a:pPr>
            <a:endParaRPr lang="en-US" sz="1600" dirty="0" smtClean="0"/>
          </a:p>
          <a:p>
            <a:pPr>
              <a:lnSpc>
                <a:spcPct val="150000"/>
              </a:lnSpc>
              <a:buNone/>
            </a:pPr>
            <a:endParaRPr lang="en-US" sz="1600" dirty="0" smtClean="0"/>
          </a:p>
          <a:p>
            <a:pPr>
              <a:lnSpc>
                <a:spcPct val="110000"/>
              </a:lnSpc>
              <a:buNone/>
            </a:pPr>
            <a:r>
              <a:rPr lang="en-US" sz="1600" dirty="0" smtClean="0"/>
              <a:t>						</a:t>
            </a:r>
            <a:r>
              <a:rPr lang="en-US" sz="1800" dirty="0" smtClean="0">
                <a:solidFill>
                  <a:srgbClr val="00B050"/>
                </a:solidFill>
              </a:rPr>
              <a:t>Reality</a:t>
            </a:r>
          </a:p>
          <a:p>
            <a:pPr>
              <a:lnSpc>
                <a:spcPct val="110000"/>
              </a:lnSpc>
              <a:buNone/>
            </a:pPr>
            <a:r>
              <a:rPr lang="en-US" sz="1800" dirty="0" smtClean="0">
                <a:solidFill>
                  <a:srgbClr val="00B050"/>
                </a:solidFill>
              </a:rPr>
              <a:t>						Probability Estimation</a:t>
            </a:r>
          </a:p>
          <a:p>
            <a:pPr>
              <a:lnSpc>
                <a:spcPct val="110000"/>
              </a:lnSpc>
              <a:buNone/>
            </a:pPr>
            <a:r>
              <a:rPr lang="en-US" sz="1800" dirty="0" smtClean="0">
                <a:solidFill>
                  <a:srgbClr val="00B050"/>
                </a:solidFill>
              </a:rPr>
              <a:t>						Decision taking</a:t>
            </a:r>
          </a:p>
          <a:p>
            <a:pPr>
              <a:lnSpc>
                <a:spcPct val="150000"/>
              </a:lnSpc>
              <a:buNone/>
            </a:pPr>
            <a:endParaRPr lang="en-US" sz="1600" dirty="0" smtClean="0"/>
          </a:p>
          <a:p>
            <a:pPr>
              <a:lnSpc>
                <a:spcPct val="150000"/>
              </a:lnSpc>
              <a:buNone/>
            </a:pPr>
            <a:endParaRPr lang="en-US" sz="1600" dirty="0" smtClean="0"/>
          </a:p>
          <a:p>
            <a:pPr>
              <a:lnSpc>
                <a:spcPct val="120000"/>
              </a:lnSpc>
              <a:buNone/>
            </a:pPr>
            <a:r>
              <a:rPr lang="en-US" sz="1600" dirty="0" smtClean="0"/>
              <a:t>						</a:t>
            </a:r>
            <a:r>
              <a:rPr lang="en-US" sz="1600" dirty="0" smtClean="0">
                <a:solidFill>
                  <a:srgbClr val="FF0000"/>
                </a:solidFill>
              </a:rPr>
              <a:t>Seat of Emotions</a:t>
            </a:r>
          </a:p>
          <a:p>
            <a:pPr>
              <a:lnSpc>
                <a:spcPct val="120000"/>
              </a:lnSpc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						Experiences</a:t>
            </a:r>
          </a:p>
          <a:p>
            <a:pPr>
              <a:lnSpc>
                <a:spcPct val="120000"/>
              </a:lnSpc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						Curiosity</a:t>
            </a:r>
          </a:p>
          <a:p>
            <a:pPr>
              <a:lnSpc>
                <a:spcPct val="120000"/>
              </a:lnSpc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						Feelings Intuition</a:t>
            </a:r>
          </a:p>
          <a:p>
            <a:pPr>
              <a:lnSpc>
                <a:spcPct val="120000"/>
              </a:lnSpc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						Creativity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en-US" sz="18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en-US" dirty="0" smtClean="0"/>
          </a:p>
        </p:txBody>
      </p:sp>
      <p:sp>
        <p:nvSpPr>
          <p:cNvPr id="4" name="Oval 3"/>
          <p:cNvSpPr/>
          <p:nvPr/>
        </p:nvSpPr>
        <p:spPr>
          <a:xfrm>
            <a:off x="3505200" y="1524000"/>
            <a:ext cx="1447800" cy="152400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7" name="Oval 6"/>
          <p:cNvSpPr/>
          <p:nvPr/>
        </p:nvSpPr>
        <p:spPr>
          <a:xfrm>
            <a:off x="3505200" y="3048000"/>
            <a:ext cx="1447800" cy="175260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A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505200" y="4800600"/>
            <a:ext cx="1447800" cy="175260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C</a:t>
            </a:r>
            <a:endParaRPr lang="en-US" sz="5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548</TotalTime>
  <Words>286</Words>
  <Application>Microsoft Office PowerPoint</Application>
  <PresentationFormat>On-screen Show (4:3)</PresentationFormat>
  <Paragraphs>260</Paragraphs>
  <Slides>31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Slide 1</vt:lpstr>
      <vt:lpstr>Slide 2</vt:lpstr>
      <vt:lpstr>Slide 3</vt:lpstr>
      <vt:lpstr>EGO STATES</vt:lpstr>
      <vt:lpstr>PARENT EGO STATE</vt:lpstr>
      <vt:lpstr>ADULT EGO STATE</vt:lpstr>
      <vt:lpstr>CHILD EGO STATE</vt:lpstr>
      <vt:lpstr> STRUCTURE OF HUMAN PERSONALITY </vt:lpstr>
      <vt:lpstr>STRUCTURAL ANALYSIS</vt:lpstr>
      <vt:lpstr>                      1.  hgnsb Hcm-\-t]m-Ip¶p. P-      B\sb I­mÂ \Ã iIp-\-am-Wv. A-      B\-sb- Xr-iqÀ ]qc-¯n\v sIm­p-t]m-Ip-I-bmWv. C -    lmbv ! AXm B\ t]mIp-¶p.                        </vt:lpstr>
      <vt:lpstr>                      2. hgnbnÂ Hcp ]«n N¯p InS¡p¶p. P-      Ct¸m-gs¯ ss{UhÀamÀ Hcp t_m[-an-Ãm-¯-h-cmWv. A-      I­n«v DS-a-Ø-cn-Ãm¯ ]«n-bm-sW¶p tXm¶p-¶p. C -    At¿m ]mhw ]«n.                        </vt:lpstr>
      <vt:lpstr>                       3. `£Ww ka-b¯p X¿m-dm-¡m¯ `mcy-tbmSv P-      \o CXp-hsc Fs´-Sp-¡p-I-bm-bn-cp-¶p. A-      DuWv Ct¸mÄ sdUn-bmIpw C -    F\n¡v \nsâ DuWv th­.                        </vt:lpstr>
      <vt:lpstr>                      4. Ip«n Ic-bp-¶p. P-      AXn\v Ic-bmt\ t\c-apÅq A-      Ip«n-sb-´n\m Ic-bpt¶ C -    CXn-s\-s¡m­p Rm³ aSp-¯p.                       </vt:lpstr>
      <vt:lpstr>                      5. Ubdn ImWp-¶nÃ P-      Hcp km[\w h¨n-S-¯n-cn-¡nÃ A-      B Ubdn It­m C -    Fsâ `K-hmt\ B Ubdn Fhn-sSt¸mbn                     </vt:lpstr>
      <vt:lpstr>                      6. Xma-kn¨p h¶ Ip«n-tbmSv A²ym-]-I³ P-      \o C¶pw Xma-kn-¨mWp h¶n-cn-¡p-¶-Xv. AtÃSm A-      \o F´m C{X Xma-kn¨p t]mbXv.  C -    \o Hcp ieyw Xs¶                      </vt:lpstr>
      <vt:lpstr>                      7. t]meo-kp-Im-c³ hcp-¶p.  P- cmhnse Im¸n¡v Imip-­m-¡m³ Cd-§n-bn-cn-¡p-I-bm-Wv.  A- C¶-es¯ tamj-W-s¯-]än At\z-jn-¡p-hm³     Cd-§n-bn-cn-¡p-I-bmWv  C -    At¿m t]meo-kv.                      </vt:lpstr>
      <vt:lpstr>                      8. Bip-]-{Xn-bnÂ \o­ Iyq. P-      shdpw ]¨sh-Å-amWv ChnsS tImcn-¯-cp-¶Xv A-      shÅn-bmgvN henb Xnc-¡m-Wv. C -  Rm³ aSp-¯p.                       </vt:lpstr>
      <vt:lpstr>FUNCTIONAL  ANALYSIS</vt:lpstr>
      <vt:lpstr>FUNCTIONAL  ANALYSIS</vt:lpstr>
      <vt:lpstr>FUNCTIONAL  ANALYSIS</vt:lpstr>
      <vt:lpstr>STRUCTURAL  ANALYSIS</vt:lpstr>
      <vt:lpstr>HOW TO DETECT DIAGNOSE EGOSTATES DIAGNOSIS</vt:lpstr>
      <vt:lpstr>BEHAVIORAL DIAGNOSIS</vt:lpstr>
      <vt:lpstr>Slide 24</vt:lpstr>
      <vt:lpstr>Slide 25</vt:lpstr>
      <vt:lpstr>Slide 26</vt:lpstr>
      <vt:lpstr>Slide 27</vt:lpstr>
      <vt:lpstr>Slide 28</vt:lpstr>
      <vt:lpstr>SOCIAL DIAGNOSIS</vt:lpstr>
      <vt:lpstr>HISTORICAL DIAGNOSIS</vt:lpstr>
      <vt:lpstr>PHENOMENOLOGICAL DIAGNOSIS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EGO STATES</dc:title>
  <dc:creator>system</dc:creator>
  <cp:lastModifiedBy>Administrator</cp:lastModifiedBy>
  <cp:revision>141</cp:revision>
  <dcterms:created xsi:type="dcterms:W3CDTF">2012-05-02T07:53:48Z</dcterms:created>
  <dcterms:modified xsi:type="dcterms:W3CDTF">2002-01-01T01:35:35Z</dcterms:modified>
</cp:coreProperties>
</file>