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7" r:id="rId2"/>
    <p:sldId id="265" r:id="rId3"/>
    <p:sldId id="266" r:id="rId4"/>
    <p:sldId id="258" r:id="rId5"/>
    <p:sldId id="259" r:id="rId6"/>
    <p:sldId id="278" r:id="rId7"/>
    <p:sldId id="261" r:id="rId8"/>
    <p:sldId id="262" r:id="rId9"/>
    <p:sldId id="267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90" r:id="rId19"/>
    <p:sldId id="289" r:id="rId20"/>
    <p:sldId id="288" r:id="rId21"/>
    <p:sldId id="268" r:id="rId22"/>
    <p:sldId id="263" r:id="rId23"/>
    <p:sldId id="273" r:id="rId24"/>
    <p:sldId id="291" r:id="rId25"/>
    <p:sldId id="292" r:id="rId26"/>
    <p:sldId id="293" r:id="rId27"/>
    <p:sldId id="294" r:id="rId28"/>
    <p:sldId id="295" r:id="rId29"/>
    <p:sldId id="274" r:id="rId30"/>
    <p:sldId id="275" r:id="rId31"/>
    <p:sldId id="27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4" autoAdjust="0"/>
    <p:restoredTop sz="94660"/>
  </p:normalViewPr>
  <p:slideViewPr>
    <p:cSldViewPr>
      <p:cViewPr>
        <p:scale>
          <a:sx n="60" d="100"/>
          <a:sy n="60" d="100"/>
        </p:scale>
        <p:origin x="-7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653897-8C40-4263-B8C8-9CF4EB6AB404}">
      <dgm:prSet custT="1"/>
      <dgm:spPr>
        <a:solidFill>
          <a:srgbClr val="009900"/>
        </a:solidFill>
      </dgm:spPr>
      <dgm:t>
        <a:bodyPr/>
        <a:lstStyle/>
        <a:p>
          <a:pPr algn="ctr" rtl="0"/>
          <a:r>
            <a: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rPr>
            <a:t>WHO  AM I? </a:t>
          </a:r>
          <a:endParaRPr lang="en-US" sz="8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Rounded MT Bold" pitchFamily="34" charset="0"/>
          </a:endParaRPr>
        </a:p>
      </dgm:t>
    </dgm:pt>
    <dgm:pt modelId="{2C24513A-7FF1-4196-88E1-25821228DCAF}" type="parTrans" cxnId="{006790BE-D916-47E3-AD53-653CC9D9266E}">
      <dgm:prSet/>
      <dgm:spPr/>
      <dgm:t>
        <a:bodyPr/>
        <a:lstStyle/>
        <a:p>
          <a:endParaRPr lang="en-US"/>
        </a:p>
      </dgm:t>
    </dgm:pt>
    <dgm:pt modelId="{64883987-8CB2-4968-895A-58A84BACB3FC}" type="sibTrans" cxnId="{006790BE-D916-47E3-AD53-653CC9D9266E}">
      <dgm:prSet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118F33-AD14-459E-AB2D-E4C708A48DBB}" type="pres">
      <dgm:prSet presAssocID="{BD653897-8C40-4263-B8C8-9CF4EB6AB404}" presName="parentText" presStyleLbl="node1" presStyleIdx="0" presStyleCnt="1" custScaleY="912686" custLinFactNeighborY="4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1B1852-F4E7-49DF-8FD3-714BEA8F8D5E}" type="presOf" srcId="{BD653897-8C40-4263-B8C8-9CF4EB6AB404}" destId="{90118F33-AD14-459E-AB2D-E4C708A48DBB}" srcOrd="0" destOrd="0" presId="urn:microsoft.com/office/officeart/2005/8/layout/vList2"/>
    <dgm:cxn modelId="{74AAC01E-4EFA-4F87-A1AC-277CF8D34E79}" type="presOf" srcId="{5A1D7120-98D5-422F-BD00-E88405180B84}" destId="{458C230F-07A8-4C37-91AE-02FFF5D45AA2}" srcOrd="0" destOrd="0" presId="urn:microsoft.com/office/officeart/2005/8/layout/vList2"/>
    <dgm:cxn modelId="{006790BE-D916-47E3-AD53-653CC9D9266E}" srcId="{5A1D7120-98D5-422F-BD00-E88405180B84}" destId="{BD653897-8C40-4263-B8C8-9CF4EB6AB404}" srcOrd="0" destOrd="0" parTransId="{2C24513A-7FF1-4196-88E1-25821228DCAF}" sibTransId="{64883987-8CB2-4968-895A-58A84BACB3FC}"/>
    <dgm:cxn modelId="{6DF2859F-A192-4A61-9E32-4FBB400B912E}" type="presParOf" srcId="{458C230F-07A8-4C37-91AE-02FFF5D45AA2}" destId="{90118F33-AD14-459E-AB2D-E4C708A48DBB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AA5EE-9239-4DF2-A2EE-95AF9D9CE0C1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D640-7412-4F22-AECF-4FF74BDF59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304800"/>
          <a:ext cx="7772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>1</a:t>
            </a:r>
            <a:r>
              <a:rPr lang="en-US" sz="53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  </a:t>
            </a:r>
            <a:r>
              <a:rPr lang="en-US" sz="4000" b="1" u="sng" dirty="0" err="1" smtClean="0">
                <a:latin typeface="ML-TTKarthika" pitchFamily="82" charset="0"/>
              </a:rPr>
              <a:t>hgnsb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Hcm</a:t>
            </a:r>
            <a:r>
              <a:rPr lang="en-US" sz="4000" b="1" u="sng" dirty="0" smtClean="0">
                <a:latin typeface="ML-TTKarthika" pitchFamily="82" charset="0"/>
              </a:rPr>
              <a:t>-\-t]m-</a:t>
            </a:r>
            <a:r>
              <a:rPr lang="en-US" sz="4000" b="1" u="sng" dirty="0" err="1" smtClean="0">
                <a:latin typeface="ML-TTKarthika" pitchFamily="82" charset="0"/>
              </a:rPr>
              <a:t>Ip¶p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smtClean="0">
                <a:latin typeface="ML-TTKarthika" pitchFamily="82" charset="0"/>
              </a:rPr>
              <a:t>B\</a:t>
            </a:r>
            <a:r>
              <a:rPr lang="en-US" sz="3100" dirty="0" err="1" smtClean="0">
                <a:latin typeface="ML-TTKarthika" pitchFamily="82" charset="0"/>
              </a:rPr>
              <a:t>sb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I­mÂ</a:t>
            </a:r>
            <a:r>
              <a:rPr lang="en-US" sz="3100" dirty="0" smtClean="0">
                <a:latin typeface="ML-TTKarthika" pitchFamily="82" charset="0"/>
              </a:rPr>
              <a:t> \Ã </a:t>
            </a:r>
            <a:r>
              <a:rPr lang="en-US" sz="3100" dirty="0" err="1" smtClean="0">
                <a:latin typeface="ML-TTKarthika" pitchFamily="82" charset="0"/>
              </a:rPr>
              <a:t>iIp</a:t>
            </a:r>
            <a:r>
              <a:rPr lang="en-US" sz="3100" dirty="0" smtClean="0">
                <a:latin typeface="ML-TTKarthika" pitchFamily="82" charset="0"/>
              </a:rPr>
              <a:t>-\-am-</a:t>
            </a:r>
            <a:r>
              <a:rPr lang="en-US" sz="3100" dirty="0" err="1" smtClean="0">
                <a:latin typeface="ML-TTKarthika" pitchFamily="82" charset="0"/>
              </a:rPr>
              <a:t>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B\-</a:t>
            </a:r>
            <a:r>
              <a:rPr lang="en-US" sz="3100" dirty="0" err="1" smtClean="0">
                <a:latin typeface="ML-TTKarthika" pitchFamily="82" charset="0"/>
              </a:rPr>
              <a:t>sb</a:t>
            </a:r>
            <a:r>
              <a:rPr lang="en-US" sz="3100" dirty="0" smtClean="0">
                <a:latin typeface="ML-TTKarthika" pitchFamily="82" charset="0"/>
              </a:rPr>
              <a:t>- </a:t>
            </a:r>
            <a:r>
              <a:rPr lang="en-US" sz="3100" dirty="0" err="1" smtClean="0">
                <a:latin typeface="ML-TTKarthika" pitchFamily="82" charset="0"/>
              </a:rPr>
              <a:t>Xr-iqÀ</a:t>
            </a:r>
            <a:r>
              <a:rPr lang="en-US" sz="3100" dirty="0" smtClean="0">
                <a:latin typeface="ML-TTKarthika" pitchFamily="82" charset="0"/>
              </a:rPr>
              <a:t> ]qc-¯n\v </a:t>
            </a:r>
            <a:r>
              <a:rPr lang="en-US" sz="3100" dirty="0" err="1" smtClean="0">
                <a:latin typeface="ML-TTKarthika" pitchFamily="82" charset="0"/>
              </a:rPr>
              <a:t>sIm­p</a:t>
            </a:r>
            <a:r>
              <a:rPr lang="en-US" sz="3100" dirty="0" smtClean="0">
                <a:latin typeface="ML-TTKarthika" pitchFamily="82" charset="0"/>
              </a:rPr>
              <a:t>-t]m-</a:t>
            </a:r>
            <a:r>
              <a:rPr lang="en-US" sz="3100" dirty="0" err="1" smtClean="0">
                <a:latin typeface="ML-TTKarthika" pitchFamily="82" charset="0"/>
              </a:rPr>
              <a:t>Ip</a:t>
            </a:r>
            <a:r>
              <a:rPr lang="en-US" sz="3100" dirty="0" smtClean="0">
                <a:latin typeface="ML-TTKarthika" pitchFamily="82" charset="0"/>
              </a:rPr>
              <a:t>-I-</a:t>
            </a:r>
            <a:r>
              <a:rPr lang="en-US" sz="3100" dirty="0" err="1" smtClean="0">
                <a:latin typeface="ML-TTKarthika" pitchFamily="82" charset="0"/>
              </a:rPr>
              <a:t>bmWv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lmbv</a:t>
            </a:r>
            <a:r>
              <a:rPr lang="en-US" sz="3100" dirty="0" smtClean="0">
                <a:latin typeface="ML-TTKarthika" pitchFamily="82" charset="0"/>
              </a:rPr>
              <a:t> ! </a:t>
            </a:r>
            <a:r>
              <a:rPr lang="en-US" sz="3100" dirty="0" err="1" smtClean="0">
                <a:latin typeface="ML-TTKarthika" pitchFamily="82" charset="0"/>
              </a:rPr>
              <a:t>AXm</a:t>
            </a:r>
            <a:r>
              <a:rPr lang="en-US" sz="3100" dirty="0" smtClean="0">
                <a:latin typeface="ML-TTKarthika" pitchFamily="82" charset="0"/>
              </a:rPr>
              <a:t> B\ t]</a:t>
            </a:r>
            <a:r>
              <a:rPr lang="en-US" sz="3100" dirty="0" err="1" smtClean="0">
                <a:latin typeface="ML-TTKarthika" pitchFamily="82" charset="0"/>
              </a:rPr>
              <a:t>mIp</a:t>
            </a:r>
            <a:r>
              <a:rPr lang="en-US" sz="3100" dirty="0" smtClean="0">
                <a:latin typeface="ML-TTKarthika" pitchFamily="82" charset="0"/>
              </a:rPr>
              <a:t>-¶p.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b="1" dirty="0" smtClean="0">
                <a:latin typeface="ML-TTKarthika" pitchFamily="82" charset="0"/>
              </a:rPr>
              <a:t>2.</a:t>
            </a:r>
            <a:r>
              <a:rPr lang="en-US" sz="5300" b="1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hgnbnÂ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Hcp</a:t>
            </a:r>
            <a:r>
              <a:rPr lang="en-US" sz="4000" b="1" u="sng" dirty="0" smtClean="0">
                <a:latin typeface="ML-TTKarthika" pitchFamily="82" charset="0"/>
              </a:rPr>
              <a:t> ]«n </a:t>
            </a:r>
            <a:r>
              <a:rPr lang="en-US" sz="4000" b="1" u="sng" dirty="0" err="1" smtClean="0">
                <a:latin typeface="ML-TTKarthika" pitchFamily="82" charset="0"/>
              </a:rPr>
              <a:t>N¯p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InS¡p¶p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Ct¸m-gs</a:t>
            </a:r>
            <a:r>
              <a:rPr lang="en-US" sz="3100" dirty="0" smtClean="0">
                <a:latin typeface="ML-TTKarthika" pitchFamily="82" charset="0"/>
              </a:rPr>
              <a:t>¯ </a:t>
            </a:r>
            <a:r>
              <a:rPr lang="en-US" sz="3100" dirty="0" err="1" smtClean="0">
                <a:latin typeface="ML-TTKarthika" pitchFamily="82" charset="0"/>
              </a:rPr>
              <a:t>ss</a:t>
            </a:r>
            <a:r>
              <a:rPr lang="en-US" sz="3100" dirty="0" smtClean="0">
                <a:latin typeface="ML-TTKarthika" pitchFamily="82" charset="0"/>
              </a:rPr>
              <a:t>{</a:t>
            </a:r>
            <a:r>
              <a:rPr lang="en-US" sz="3100" dirty="0" err="1" smtClean="0">
                <a:latin typeface="ML-TTKarthika" pitchFamily="82" charset="0"/>
              </a:rPr>
              <a:t>UhÀamÀ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t_m</a:t>
            </a:r>
            <a:r>
              <a:rPr lang="en-US" sz="3100" dirty="0" smtClean="0">
                <a:latin typeface="ML-TTKarthika" pitchFamily="82" charset="0"/>
              </a:rPr>
              <a:t>[-an-</a:t>
            </a:r>
            <a:r>
              <a:rPr lang="en-US" sz="3100" dirty="0" err="1" smtClean="0">
                <a:latin typeface="ML-TTKarthika" pitchFamily="82" charset="0"/>
              </a:rPr>
              <a:t>Ãm</a:t>
            </a:r>
            <a:r>
              <a:rPr lang="en-US" sz="3100" dirty="0" smtClean="0">
                <a:latin typeface="ML-TTKarthika" pitchFamily="82" charset="0"/>
              </a:rPr>
              <a:t>-¯-h-</a:t>
            </a:r>
            <a:r>
              <a:rPr lang="en-US" sz="3100" dirty="0" err="1" smtClean="0">
                <a:latin typeface="ML-TTKarthika" pitchFamily="82" charset="0"/>
              </a:rPr>
              <a:t>cmWv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err="1" smtClean="0">
                <a:latin typeface="ML-TTKarthika" pitchFamily="82" charset="0"/>
              </a:rPr>
              <a:t>I­n«v</a:t>
            </a:r>
            <a:r>
              <a:rPr lang="en-US" sz="3100" dirty="0" smtClean="0">
                <a:latin typeface="ML-TTKarthika" pitchFamily="82" charset="0"/>
              </a:rPr>
              <a:t> DS-a-Ø-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Ãm</a:t>
            </a:r>
            <a:r>
              <a:rPr lang="en-US" sz="3100" dirty="0" smtClean="0">
                <a:latin typeface="ML-TTKarthika" pitchFamily="82" charset="0"/>
              </a:rPr>
              <a:t>¯ ]«n-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sW¶p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tXm¶p</a:t>
            </a:r>
            <a:r>
              <a:rPr lang="en-US" sz="3100" dirty="0" smtClean="0">
                <a:latin typeface="ML-TTKarthika" pitchFamily="82" charset="0"/>
              </a:rPr>
              <a:t>-¶p.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At¿m</a:t>
            </a:r>
            <a:r>
              <a:rPr lang="en-US" sz="3100" dirty="0" smtClean="0">
                <a:latin typeface="ML-TTKarthika" pitchFamily="82" charset="0"/>
              </a:rPr>
              <a:t> ]</a:t>
            </a:r>
            <a:r>
              <a:rPr lang="en-US" sz="3100" dirty="0" err="1" smtClean="0">
                <a:latin typeface="ML-TTKarthika" pitchFamily="82" charset="0"/>
              </a:rPr>
              <a:t>mhw</a:t>
            </a:r>
            <a:r>
              <a:rPr lang="en-US" sz="3100" dirty="0" smtClean="0">
                <a:latin typeface="ML-TTKarthika" pitchFamily="82" charset="0"/>
              </a:rPr>
              <a:t> ]«n.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3600" b="1" dirty="0" smtClean="0">
                <a:latin typeface="ML-TTKarthika" pitchFamily="82" charset="0"/>
              </a:rPr>
              <a:t>3</a:t>
            </a:r>
            <a:r>
              <a:rPr lang="en-US" sz="7300" b="1" dirty="0" smtClean="0">
                <a:latin typeface="ML-TTKarthika" pitchFamily="82" charset="0"/>
              </a:rPr>
              <a:t>.</a:t>
            </a:r>
            <a:r>
              <a:rPr lang="en-US" sz="4000" b="1" dirty="0" smtClean="0">
                <a:latin typeface="ML-TTKarthika" pitchFamily="82" charset="0"/>
              </a:rPr>
              <a:t> </a:t>
            </a:r>
            <a:r>
              <a:rPr lang="en-US" sz="3600" b="1" u="sng" dirty="0" smtClean="0">
                <a:latin typeface="ML-TTKarthika" pitchFamily="82" charset="0"/>
              </a:rPr>
              <a:t>`£</a:t>
            </a:r>
            <a:r>
              <a:rPr lang="en-US" sz="3600" b="1" u="sng" dirty="0" err="1" smtClean="0">
                <a:latin typeface="ML-TTKarthika" pitchFamily="82" charset="0"/>
              </a:rPr>
              <a:t>Ww</a:t>
            </a:r>
            <a:r>
              <a:rPr lang="en-US" sz="3600" b="1" u="sng" dirty="0" smtClean="0">
                <a:latin typeface="ML-TTKarthika" pitchFamily="82" charset="0"/>
              </a:rPr>
              <a:t> ka-</a:t>
            </a:r>
            <a:r>
              <a:rPr lang="en-US" sz="3600" b="1" u="sng" dirty="0" err="1" smtClean="0">
                <a:latin typeface="ML-TTKarthika" pitchFamily="82" charset="0"/>
              </a:rPr>
              <a:t>b¯p</a:t>
            </a:r>
            <a:r>
              <a:rPr lang="en-US" sz="3600" b="1" u="sng" dirty="0" smtClean="0">
                <a:latin typeface="ML-TTKarthika" pitchFamily="82" charset="0"/>
              </a:rPr>
              <a:t> </a:t>
            </a:r>
            <a:r>
              <a:rPr lang="en-US" sz="3600" b="1" u="sng" dirty="0" err="1" smtClean="0">
                <a:latin typeface="ML-TTKarthika" pitchFamily="82" charset="0"/>
              </a:rPr>
              <a:t>X¿m</a:t>
            </a:r>
            <a:r>
              <a:rPr lang="en-US" sz="3600" b="1" u="sng" dirty="0" smtClean="0">
                <a:latin typeface="ML-TTKarthika" pitchFamily="82" charset="0"/>
              </a:rPr>
              <a:t>-dm-¡m¯ `</a:t>
            </a:r>
            <a:r>
              <a:rPr lang="en-US" sz="3600" b="1" u="sng" dirty="0" err="1" smtClean="0">
                <a:latin typeface="ML-TTKarthika" pitchFamily="82" charset="0"/>
              </a:rPr>
              <a:t>mcy-tbmSv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CXp-hsc</a:t>
            </a:r>
            <a:r>
              <a:rPr lang="en-US" sz="3100" dirty="0" smtClean="0">
                <a:latin typeface="ML-TTKarthika" pitchFamily="82" charset="0"/>
              </a:rPr>
              <a:t> Fs´-Sp-¡p-I-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-cp-¶p.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DuWv Ct¸mÄ sdUn-bmIpw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smtClean="0">
                <a:latin typeface="ML-TTKarthika" pitchFamily="82" charset="0"/>
              </a:rPr>
              <a:t>F\n¡v \nsâ DuWv th­.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4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Ip«n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Ic</a:t>
            </a:r>
            <a:r>
              <a:rPr lang="en-US" sz="4000" b="1" u="sng" dirty="0" smtClean="0">
                <a:latin typeface="ML-TTKarthika" pitchFamily="82" charset="0"/>
              </a:rPr>
              <a:t>-</a:t>
            </a:r>
            <a:r>
              <a:rPr lang="en-US" sz="4000" b="1" u="sng" dirty="0" err="1" smtClean="0">
                <a:latin typeface="ML-TTKarthika" pitchFamily="82" charset="0"/>
              </a:rPr>
              <a:t>bp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AXn</a:t>
            </a:r>
            <a:r>
              <a:rPr lang="en-US" sz="3100" dirty="0" smtClean="0">
                <a:latin typeface="ML-TTKarthika" pitchFamily="82" charset="0"/>
              </a:rPr>
              <a:t>\v </a:t>
            </a:r>
            <a:r>
              <a:rPr lang="en-US" sz="3100" dirty="0" err="1" smtClean="0">
                <a:latin typeface="ML-TTKarthika" pitchFamily="82" charset="0"/>
              </a:rPr>
              <a:t>Ic-bmt</a:t>
            </a:r>
            <a:r>
              <a:rPr lang="en-US" sz="3100" dirty="0" smtClean="0">
                <a:latin typeface="ML-TTKarthika" pitchFamily="82" charset="0"/>
              </a:rPr>
              <a:t>\ t\c-</a:t>
            </a:r>
            <a:r>
              <a:rPr lang="en-US" sz="3100" dirty="0" err="1" smtClean="0">
                <a:latin typeface="ML-TTKarthika" pitchFamily="82" charset="0"/>
              </a:rPr>
              <a:t>apÅq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err="1" smtClean="0">
                <a:latin typeface="ML-TTKarthika" pitchFamily="82" charset="0"/>
              </a:rPr>
              <a:t>Ip«n-sb-´n</a:t>
            </a:r>
            <a:r>
              <a:rPr lang="en-US" sz="3100" dirty="0" smtClean="0">
                <a:latin typeface="ML-TTKarthika" pitchFamily="82" charset="0"/>
              </a:rPr>
              <a:t>\m </a:t>
            </a:r>
            <a:r>
              <a:rPr lang="en-US" sz="3100" dirty="0" err="1" smtClean="0">
                <a:latin typeface="ML-TTKarthika" pitchFamily="82" charset="0"/>
              </a:rPr>
              <a:t>Ic-bpt</a:t>
            </a:r>
            <a:r>
              <a:rPr lang="en-US" sz="3100" dirty="0" smtClean="0">
                <a:latin typeface="ML-TTKarthika" pitchFamily="82" charset="0"/>
              </a:rPr>
              <a:t>¶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CXn</a:t>
            </a:r>
            <a:r>
              <a:rPr lang="en-US" sz="3100" dirty="0" smtClean="0">
                <a:latin typeface="ML-TTKarthika" pitchFamily="82" charset="0"/>
              </a:rPr>
              <a:t>-s\-</a:t>
            </a:r>
            <a:r>
              <a:rPr lang="en-US" sz="3100" dirty="0" err="1" smtClean="0">
                <a:latin typeface="ML-TTKarthika" pitchFamily="82" charset="0"/>
              </a:rPr>
              <a:t>s¡m­p</a:t>
            </a:r>
            <a:r>
              <a:rPr lang="en-US" sz="3100" dirty="0" smtClean="0">
                <a:latin typeface="ML-TTKarthika" pitchFamily="82" charset="0"/>
              </a:rPr>
              <a:t> 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5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Ubdn</a:t>
            </a:r>
            <a:r>
              <a:rPr lang="en-US" sz="4000" b="1" u="sng" dirty="0" smtClean="0">
                <a:latin typeface="ML-TTKarthika" pitchFamily="82" charset="0"/>
              </a:rPr>
              <a:t> </a:t>
            </a:r>
            <a:r>
              <a:rPr lang="en-US" sz="4000" b="1" u="sng" dirty="0" err="1" smtClean="0">
                <a:latin typeface="ML-TTKarthika" pitchFamily="82" charset="0"/>
              </a:rPr>
              <a:t>ImWp</a:t>
            </a:r>
            <a:r>
              <a:rPr lang="en-US" sz="4000" b="1" u="sng" dirty="0" smtClean="0">
                <a:latin typeface="ML-TTKarthika" pitchFamily="82" charset="0"/>
              </a:rPr>
              <a:t>-¶</a:t>
            </a:r>
            <a:r>
              <a:rPr lang="en-US" sz="4000" b="1" u="sng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km[\w </a:t>
            </a:r>
            <a:r>
              <a:rPr lang="en-US" sz="3100" dirty="0" err="1" smtClean="0">
                <a:latin typeface="ML-TTKarthika" pitchFamily="82" charset="0"/>
              </a:rPr>
              <a:t>h¨n</a:t>
            </a:r>
            <a:r>
              <a:rPr lang="en-US" sz="3100" dirty="0" smtClean="0">
                <a:latin typeface="ML-TTKarthika" pitchFamily="82" charset="0"/>
              </a:rPr>
              <a:t>-S-¯n-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</a:t>
            </a:r>
            <a:r>
              <a:rPr lang="en-US" sz="3100" dirty="0" err="1" smtClean="0">
                <a:latin typeface="ML-TTKarthika" pitchFamily="82" charset="0"/>
              </a:rPr>
              <a:t>nÃ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It­m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Fsâ</a:t>
            </a:r>
            <a:r>
              <a:rPr lang="en-US" sz="3100" dirty="0" smtClean="0">
                <a:latin typeface="ML-TTKarthika" pitchFamily="82" charset="0"/>
              </a:rPr>
              <a:t> `K-</a:t>
            </a:r>
            <a:r>
              <a:rPr lang="en-US" sz="3100" dirty="0" err="1" smtClean="0">
                <a:latin typeface="ML-TTKarthika" pitchFamily="82" charset="0"/>
              </a:rPr>
              <a:t>hmt</a:t>
            </a:r>
            <a:r>
              <a:rPr lang="en-US" sz="3100" dirty="0" smtClean="0">
                <a:latin typeface="ML-TTKarthika" pitchFamily="82" charset="0"/>
              </a:rPr>
              <a:t>\ B </a:t>
            </a:r>
            <a:r>
              <a:rPr lang="en-US" sz="3100" dirty="0" err="1" smtClean="0">
                <a:latin typeface="ML-TTKarthika" pitchFamily="82" charset="0"/>
              </a:rPr>
              <a:t>Ubdn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Fhn-sSt¸mbn</a:t>
            </a: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6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Xma-kn¨p</a:t>
            </a:r>
            <a:r>
              <a:rPr lang="en-US" sz="4000" b="1" u="sng" dirty="0" smtClean="0">
                <a:latin typeface="ML-TTKarthika" pitchFamily="82" charset="0"/>
              </a:rPr>
              <a:t> h¶ </a:t>
            </a:r>
            <a:r>
              <a:rPr lang="en-US" sz="4000" b="1" u="sng" dirty="0" err="1" smtClean="0">
                <a:latin typeface="ML-TTKarthika" pitchFamily="82" charset="0"/>
              </a:rPr>
              <a:t>Ip«n-tbmSv</a:t>
            </a:r>
            <a:r>
              <a:rPr lang="en-US" sz="4000" b="1" u="sng" dirty="0" smtClean="0">
                <a:latin typeface="ML-TTKarthika" pitchFamily="82" charset="0"/>
              </a:rPr>
              <a:t> A²ym-]-I³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C¶pw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Xma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kn</a:t>
            </a:r>
            <a:r>
              <a:rPr lang="en-US" sz="3100" dirty="0" smtClean="0">
                <a:latin typeface="ML-TTKarthika" pitchFamily="82" charset="0"/>
              </a:rPr>
              <a:t>-¨</a:t>
            </a:r>
            <a:r>
              <a:rPr lang="en-US" sz="3100" dirty="0" err="1" smtClean="0">
                <a:latin typeface="ML-TTKarthika" pitchFamily="82" charset="0"/>
              </a:rPr>
              <a:t>mWp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h¶n-cn</a:t>
            </a:r>
            <a:r>
              <a:rPr lang="en-US" sz="3100" dirty="0" smtClean="0">
                <a:latin typeface="ML-TTKarthika" pitchFamily="82" charset="0"/>
              </a:rPr>
              <a:t>-¡p-¶-Xv. </a:t>
            </a:r>
            <a:r>
              <a:rPr lang="en-US" sz="3100" dirty="0" err="1" smtClean="0">
                <a:latin typeface="ML-TTKarthika" pitchFamily="82" charset="0"/>
              </a:rPr>
              <a:t>AtÃSm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F´m</a:t>
            </a:r>
            <a:r>
              <a:rPr lang="en-US" sz="3100" dirty="0" smtClean="0">
                <a:latin typeface="ML-TTKarthika" pitchFamily="82" charset="0"/>
              </a:rPr>
              <a:t> C{X </a:t>
            </a:r>
            <a:r>
              <a:rPr lang="en-US" sz="3100" dirty="0" err="1" smtClean="0">
                <a:latin typeface="ML-TTKarthika" pitchFamily="82" charset="0"/>
              </a:rPr>
              <a:t>Xma-kn¨p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mbXv</a:t>
            </a:r>
            <a:r>
              <a:rPr lang="en-US" sz="3100" dirty="0" smtClean="0">
                <a:latin typeface="ML-TTKarthika" pitchFamily="82" charset="0"/>
              </a:rPr>
              <a:t>. 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smtClean="0">
                <a:latin typeface="ML-TTKarthika" pitchFamily="82" charset="0"/>
              </a:rPr>
              <a:t>\o </a:t>
            </a:r>
            <a:r>
              <a:rPr lang="en-US" sz="3100" dirty="0" err="1" smtClean="0">
                <a:latin typeface="ML-TTKarthika" pitchFamily="82" charset="0"/>
              </a:rPr>
              <a:t>Hcp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ieyw</a:t>
            </a:r>
            <a:r>
              <a:rPr lang="en-US" sz="3100" dirty="0" smtClean="0">
                <a:latin typeface="ML-TTKarthika" pitchFamily="82" charset="0"/>
              </a:rPr>
              <a:t> Xs¶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444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7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smtClean="0">
                <a:latin typeface="ML-TTKarthika" pitchFamily="82" charset="0"/>
              </a:rPr>
              <a:t>t]meo-kp-Im-c³ </a:t>
            </a:r>
            <a:r>
              <a:rPr lang="en-US" sz="4000" b="1" u="sng" dirty="0" err="1" smtClean="0">
                <a:latin typeface="ML-TTKarthika" pitchFamily="82" charset="0"/>
              </a:rPr>
              <a:t>hcp</a:t>
            </a:r>
            <a:r>
              <a:rPr lang="en-US" sz="4000" b="1" u="sng" dirty="0" smtClean="0">
                <a:latin typeface="ML-TTKarthika" pitchFamily="82" charset="0"/>
              </a:rPr>
              <a:t>-¶p.</a:t>
            </a:r>
            <a:br>
              <a:rPr lang="en-US" sz="4000" b="1" u="sng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</a:t>
            </a:r>
            <a:r>
              <a:rPr lang="en-US" sz="3100" dirty="0" err="1" smtClean="0">
                <a:latin typeface="ML-TTKarthika" pitchFamily="82" charset="0"/>
              </a:rPr>
              <a:t>cmhnse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Im¸n¡v</a:t>
            </a:r>
            <a:r>
              <a:rPr lang="en-US" sz="3100" dirty="0" smtClean="0">
                <a:latin typeface="ML-TTKarthika" pitchFamily="82" charset="0"/>
              </a:rPr>
              <a:t> </a:t>
            </a:r>
            <a:r>
              <a:rPr lang="en-US" sz="3100" dirty="0" err="1" smtClean="0">
                <a:latin typeface="ML-TTKarthika" pitchFamily="82" charset="0"/>
              </a:rPr>
              <a:t>Imip</a:t>
            </a:r>
            <a:r>
              <a:rPr lang="en-US" sz="3100" dirty="0" smtClean="0">
                <a:latin typeface="ML-TTKarthika" pitchFamily="82" charset="0"/>
              </a:rPr>
              <a:t>-­m-¡m³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Wv</a:t>
            </a:r>
            <a:r>
              <a:rPr lang="en-US" sz="3100" dirty="0" smtClean="0">
                <a:latin typeface="ML-TTKarthika" pitchFamily="82" charset="0"/>
              </a:rPr>
              <a:t>.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</a:t>
            </a:r>
            <a:r>
              <a:rPr lang="en-US" sz="3100" dirty="0" smtClean="0">
                <a:latin typeface="ML-TTKarthika" pitchFamily="82" charset="0"/>
              </a:rPr>
              <a:t>C¶-</a:t>
            </a:r>
            <a:r>
              <a:rPr lang="en-US" sz="3100" dirty="0" err="1" smtClean="0">
                <a:latin typeface="ML-TTKarthika" pitchFamily="82" charset="0"/>
              </a:rPr>
              <a:t>es</a:t>
            </a:r>
            <a:r>
              <a:rPr lang="en-US" sz="3100" dirty="0" smtClean="0">
                <a:latin typeface="ML-TTKarthika" pitchFamily="82" charset="0"/>
              </a:rPr>
              <a:t>¯ </a:t>
            </a:r>
            <a:r>
              <a:rPr lang="en-US" sz="3100" dirty="0" err="1" smtClean="0">
                <a:latin typeface="ML-TTKarthika" pitchFamily="82" charset="0"/>
              </a:rPr>
              <a:t>tamj</a:t>
            </a:r>
            <a:r>
              <a:rPr lang="en-US" sz="3100" dirty="0" smtClean="0">
                <a:latin typeface="ML-TTKarthika" pitchFamily="82" charset="0"/>
              </a:rPr>
              <a:t>-W-s¯-]</a:t>
            </a:r>
            <a:r>
              <a:rPr lang="en-US" sz="3100" dirty="0" err="1" smtClean="0">
                <a:latin typeface="ML-TTKarthika" pitchFamily="82" charset="0"/>
              </a:rPr>
              <a:t>än</a:t>
            </a:r>
            <a:r>
              <a:rPr lang="en-US" sz="3100" dirty="0" smtClean="0">
                <a:latin typeface="ML-TTKarthika" pitchFamily="82" charset="0"/>
              </a:rPr>
              <a:t> At\z-</a:t>
            </a:r>
            <a:r>
              <a:rPr lang="en-US" sz="3100" dirty="0" err="1" smtClean="0">
                <a:latin typeface="ML-TTKarthika" pitchFamily="82" charset="0"/>
              </a:rPr>
              <a:t>jn</a:t>
            </a:r>
            <a:r>
              <a:rPr lang="en-US" sz="3100" dirty="0" smtClean="0">
                <a:latin typeface="ML-TTKarthika" pitchFamily="82" charset="0"/>
              </a:rPr>
              <a:t>-¡p-hm³</a:t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>    </a:t>
            </a:r>
            <a:r>
              <a:rPr lang="en-US" sz="3100" dirty="0" err="1" smtClean="0">
                <a:latin typeface="ML-TTKarthika" pitchFamily="82" charset="0"/>
              </a:rPr>
              <a:t>Cd</a:t>
            </a:r>
            <a:r>
              <a:rPr lang="en-US" sz="3100" dirty="0" smtClean="0">
                <a:latin typeface="ML-TTKarthika" pitchFamily="82" charset="0"/>
              </a:rPr>
              <a:t>-§n-</a:t>
            </a:r>
            <a:r>
              <a:rPr lang="en-US" sz="3100" dirty="0" err="1" smtClean="0">
                <a:latin typeface="ML-TTKarthika" pitchFamily="82" charset="0"/>
              </a:rPr>
              <a:t>bn</a:t>
            </a:r>
            <a:r>
              <a:rPr lang="en-US" sz="3100" dirty="0" smtClean="0">
                <a:latin typeface="ML-TTKarthika" pitchFamily="82" charset="0"/>
              </a:rPr>
              <a:t>-</a:t>
            </a:r>
            <a:r>
              <a:rPr lang="en-US" sz="3100" dirty="0" err="1" smtClean="0">
                <a:latin typeface="ML-TTKarthika" pitchFamily="82" charset="0"/>
              </a:rPr>
              <a:t>cn</a:t>
            </a:r>
            <a:r>
              <a:rPr lang="en-US" sz="3100" dirty="0" smtClean="0">
                <a:latin typeface="ML-TTKarthika" pitchFamily="82" charset="0"/>
              </a:rPr>
              <a:t>-¡p-I-</a:t>
            </a:r>
            <a:r>
              <a:rPr lang="en-US" sz="3100" dirty="0" err="1" smtClean="0">
                <a:latin typeface="ML-TTKarthika" pitchFamily="82" charset="0"/>
              </a:rPr>
              <a:t>bmWv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   </a:t>
            </a:r>
            <a:r>
              <a:rPr lang="en-US" sz="3100" dirty="0" err="1" smtClean="0">
                <a:latin typeface="ML-TTKarthika" pitchFamily="82" charset="0"/>
              </a:rPr>
              <a:t>At¿m</a:t>
            </a:r>
            <a:r>
              <a:rPr lang="en-US" sz="3100" dirty="0" smtClean="0">
                <a:latin typeface="ML-TTKarthika" pitchFamily="82" charset="0"/>
              </a:rPr>
              <a:t> t]</a:t>
            </a:r>
            <a:r>
              <a:rPr lang="en-US" sz="3100" dirty="0" err="1" smtClean="0">
                <a:latin typeface="ML-TTKarthika" pitchFamily="82" charset="0"/>
              </a:rPr>
              <a:t>meo-kv</a:t>
            </a:r>
            <a:r>
              <a:rPr lang="en-US" sz="3100" dirty="0" smtClean="0">
                <a:latin typeface="ML-TTKarthika" pitchFamily="82" charset="0"/>
              </a:rPr>
              <a:t>.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4449762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</a:pP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4000" b="1" dirty="0" smtClean="0">
                <a:latin typeface="ML-TTKarthika" pitchFamily="82" charset="0"/>
              </a:rPr>
              <a:t>8</a:t>
            </a:r>
            <a:r>
              <a:rPr lang="en-US" sz="4900" b="1" dirty="0" smtClean="0">
                <a:latin typeface="ML-TTKarthika" pitchFamily="82" charset="0"/>
              </a:rPr>
              <a:t>. </a:t>
            </a:r>
            <a:r>
              <a:rPr lang="en-US" sz="4000" b="1" u="sng" dirty="0" err="1" smtClean="0">
                <a:latin typeface="ML-TTKarthika" pitchFamily="82" charset="0"/>
              </a:rPr>
              <a:t>Bip</a:t>
            </a:r>
            <a:r>
              <a:rPr lang="en-US" sz="4000" b="1" u="sng" dirty="0" smtClean="0">
                <a:latin typeface="ML-TTKarthika" pitchFamily="82" charset="0"/>
              </a:rPr>
              <a:t>-]-{</a:t>
            </a:r>
            <a:r>
              <a:rPr lang="en-US" sz="4000" b="1" u="sng" dirty="0" err="1" smtClean="0">
                <a:latin typeface="ML-TTKarthika" pitchFamily="82" charset="0"/>
              </a:rPr>
              <a:t>Xn-bnÂ</a:t>
            </a:r>
            <a:r>
              <a:rPr lang="en-US" sz="4000" b="1" u="sng" dirty="0" smtClean="0">
                <a:latin typeface="ML-TTKarthika" pitchFamily="82" charset="0"/>
              </a:rPr>
              <a:t> \o­ </a:t>
            </a:r>
            <a:r>
              <a:rPr lang="en-US" sz="4000" b="1" u="sng" dirty="0" err="1" smtClean="0">
                <a:latin typeface="ML-TTKarthika" pitchFamily="82" charset="0"/>
              </a:rPr>
              <a:t>Iyq</a:t>
            </a:r>
            <a:r>
              <a:rPr lang="en-US" sz="4000" b="1" u="sng" dirty="0" smtClean="0">
                <a:latin typeface="ML-TTKarthika" pitchFamily="82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P-     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shdpw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]</a:t>
            </a:r>
            <a:r>
              <a:rPr lang="en-US" sz="3100" dirty="0" smtClean="0">
                <a:latin typeface="ML-TTKarthika" pitchFamily="82" charset="0"/>
              </a:rPr>
              <a:t>¨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-Å-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amWv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ChnsS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tImcn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-¯-cp-¶Xv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A-     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shÅn-bmgvN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henb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Xnc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-¡m-</a:t>
            </a:r>
            <a:r>
              <a:rPr lang="en-US" sz="3100" dirty="0" err="1" smtClean="0">
                <a:latin typeface="ML-TTKarthika" pitchFamily="82" charset="0"/>
                <a:cs typeface="Times New Roman" pitchFamily="18" charset="0"/>
              </a:rPr>
              <a:t>Wv</a:t>
            </a:r>
            <a:r>
              <a:rPr lang="en-US" sz="3100" dirty="0" smtClean="0">
                <a:latin typeface="ML-TTKarthika" pitchFamily="82" charset="0"/>
                <a:cs typeface="Times New Roman" pitchFamily="18" charset="0"/>
              </a:rPr>
              <a:t>.</a:t>
            </a:r>
            <a:r>
              <a:rPr lang="en-US" sz="3100" dirty="0" smtClean="0">
                <a:latin typeface="ML-TTKarthika" pitchFamily="82" charset="0"/>
              </a:rPr>
              <a:t/>
            </a:r>
            <a:br>
              <a:rPr lang="en-US" sz="3100" dirty="0" smtClean="0">
                <a:latin typeface="ML-TTKarthika" pitchFamily="82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 - 	</a:t>
            </a:r>
            <a:r>
              <a:rPr lang="en-US" sz="3100" dirty="0" smtClean="0">
                <a:latin typeface="ML-TTKarthika" pitchFamily="82" charset="0"/>
              </a:rPr>
              <a:t>Rm³ </a:t>
            </a:r>
            <a:r>
              <a:rPr lang="en-US" sz="3100" dirty="0" err="1" smtClean="0">
                <a:latin typeface="ML-TTKarthika" pitchFamily="82" charset="0"/>
              </a:rPr>
              <a:t>aSp</a:t>
            </a:r>
            <a:r>
              <a:rPr lang="en-US" sz="3100" dirty="0" smtClean="0">
                <a:latin typeface="ML-TTKarthika" pitchFamily="82" charset="0"/>
              </a:rPr>
              <a:t>-¯p.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000" dirty="0" smtClean="0">
                <a:latin typeface="ML-TTKarthika" pitchFamily="82" charset="0"/>
              </a:rPr>
              <a:t/>
            </a:r>
            <a:br>
              <a:rPr lang="en-US" sz="20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r>
              <a:rPr lang="en-US" sz="1600" dirty="0" smtClean="0">
                <a:latin typeface="ML-TTKarthika" pitchFamily="82" charset="0"/>
              </a:rPr>
              <a:t/>
            </a:r>
            <a:br>
              <a:rPr lang="en-US" sz="1600" dirty="0" smtClean="0">
                <a:latin typeface="ML-TTKarthika" pitchFamily="82" charset="0"/>
              </a:rPr>
            </a:b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FUNCTIONAL  ANALYSIS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5438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</a:rPr>
              <a:t>	     Controlling 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</a:rPr>
              <a:t>		Parent</a:t>
            </a:r>
            <a:r>
              <a:rPr lang="en-US" sz="2400" i="1" dirty="0" smtClean="0">
                <a:solidFill>
                  <a:srgbClr val="7030A0"/>
                </a:solidFill>
              </a:rPr>
              <a:t>		               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7030A0"/>
                </a:solidFill>
              </a:rPr>
              <a:t>						  </a:t>
            </a:r>
            <a:r>
              <a:rPr lang="en-US" sz="2800" i="1" dirty="0" smtClean="0">
                <a:solidFill>
                  <a:srgbClr val="7030A0"/>
                </a:solidFill>
              </a:rPr>
              <a:t>Nurturing 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</a:rPr>
              <a:t>						Parent</a:t>
            </a:r>
            <a:endParaRPr lang="en-US" sz="2400" i="1" dirty="0" smtClean="0">
              <a:solidFill>
                <a:srgbClr val="7030A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2438400"/>
            <a:ext cx="2172494" cy="2362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CP</a:t>
            </a:r>
            <a:r>
              <a:rPr lang="en-US" sz="2000" b="1" dirty="0" smtClean="0">
                <a:solidFill>
                  <a:schemeClr val="tx1"/>
                </a:solidFill>
              </a:rPr>
              <a:t>     </a:t>
            </a:r>
            <a:r>
              <a:rPr lang="en-US" sz="3200" b="1" dirty="0" smtClean="0">
                <a:solidFill>
                  <a:schemeClr val="tx1"/>
                </a:solidFill>
              </a:rPr>
              <a:t>NP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4" idx="0"/>
            <a:endCxn id="4" idx="4"/>
          </p:cNvCxnSpPr>
          <p:nvPr/>
        </p:nvCxnSpPr>
        <p:spPr>
          <a:xfrm rot="16200000" flipH="1">
            <a:off x="3334147" y="3619500"/>
            <a:ext cx="2362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162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FUNCTIONAL  ANALYSIS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											</a:t>
            </a:r>
            <a:r>
              <a:rPr lang="en-US" dirty="0" smtClean="0">
                <a:solidFill>
                  <a:srgbClr val="FF3399"/>
                </a:solidFill>
              </a:rPr>
              <a:t>Adult Ego State</a:t>
            </a:r>
            <a:endParaRPr lang="en-US" sz="2400" dirty="0" smtClean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2971800" y="1828800"/>
            <a:ext cx="2209800" cy="2667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286000"/>
            <a:ext cx="6400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PERSONALITY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FUNCTIONAL  ANALYSIS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			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/>
              <a:t>						  	  </a:t>
            </a:r>
            <a:r>
              <a:rPr lang="en-US" sz="2800" b="1" dirty="0" smtClean="0">
                <a:solidFill>
                  <a:srgbClr val="00B050"/>
                </a:solidFill>
              </a:rPr>
              <a:t>Natural Child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						          	   Little Professor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			          				  Adapted Child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Rebellious Child</a:t>
            </a:r>
          </a:p>
        </p:txBody>
      </p:sp>
      <p:sp>
        <p:nvSpPr>
          <p:cNvPr id="5" name="Oval 4"/>
          <p:cNvSpPr/>
          <p:nvPr/>
        </p:nvSpPr>
        <p:spPr>
          <a:xfrm>
            <a:off x="3200400" y="2209800"/>
            <a:ext cx="21336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NC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LP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RC    AC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3276600" y="3200400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3276600" y="4038600"/>
            <a:ext cx="1981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4"/>
          </p:cNvCxnSpPr>
          <p:nvPr/>
        </p:nvCxnSpPr>
        <p:spPr>
          <a:xfrm rot="5400000">
            <a:off x="3771900" y="4533900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34000" y="2971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4102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181600" y="4343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3048000" y="4724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STRUCTURAL  ANALYSIS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543800" cy="594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					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					</a:t>
            </a:r>
            <a:r>
              <a:rPr lang="en-US" sz="1800" b="1" dirty="0" smtClean="0">
                <a:solidFill>
                  <a:srgbClr val="0000FF"/>
                </a:solidFill>
              </a:rPr>
              <a:t>Controlling Parent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	Nurturing Parent</a:t>
            </a:r>
          </a:p>
          <a:p>
            <a:pPr>
              <a:lnSpc>
                <a:spcPct val="150000"/>
              </a:lnSpc>
              <a:buNone/>
            </a:pPr>
            <a:endParaRPr lang="en-US" sz="24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00FF"/>
                </a:solidFill>
              </a:rPr>
              <a:t>				          </a:t>
            </a:r>
            <a:r>
              <a:rPr lang="en-US" sz="1800" b="1" dirty="0" smtClean="0">
                <a:solidFill>
                  <a:srgbClr val="0000FF"/>
                </a:solidFill>
              </a:rPr>
              <a:t>Adult Ego State</a:t>
            </a:r>
            <a:r>
              <a:rPr lang="en-US" sz="1800" dirty="0" smtClean="0">
                <a:solidFill>
                  <a:srgbClr val="0000FF"/>
                </a:solidFill>
              </a:rPr>
              <a:t>.</a:t>
            </a:r>
            <a:endParaRPr lang="en-US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sz="18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	Natural Child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 	 Little Professor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					Rebellious Child			  				Adapted Child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981200" y="1219200"/>
            <a:ext cx="1524000" cy="1828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CP     NP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133600" y="3048000"/>
            <a:ext cx="1371600" cy="1752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cxnSp>
        <p:nvCxnSpPr>
          <p:cNvPr id="14" name="Straight Connector 13"/>
          <p:cNvCxnSpPr>
            <a:stCxn id="4" idx="0"/>
            <a:endCxn id="4" idx="4"/>
          </p:cNvCxnSpPr>
          <p:nvPr/>
        </p:nvCxnSpPr>
        <p:spPr>
          <a:xfrm rot="16200000" flipH="1">
            <a:off x="1828800" y="21336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981200" y="4800600"/>
            <a:ext cx="1524000" cy="1905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NC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LP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RC  AC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2057400" y="5486400"/>
            <a:ext cx="1447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981200" y="5943600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8" idx="4"/>
          </p:cNvCxnSpPr>
          <p:nvPr/>
        </p:nvCxnSpPr>
        <p:spPr>
          <a:xfrm rot="5400000">
            <a:off x="2362994" y="6323806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14600" y="19050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76600" y="2362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276600" y="51816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76600" y="5715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514600" y="60960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24200" y="65532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200400" y="3810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HOW TO DETECT DIAGNOSE EGOSTATES DIAGNOSIS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4800" b="1" dirty="0" smtClean="0">
                <a:solidFill>
                  <a:srgbClr val="0000FF"/>
                </a:solidFill>
              </a:rPr>
              <a:t>Behavioral diagnosis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4800" b="1" dirty="0" smtClean="0">
                <a:solidFill>
                  <a:srgbClr val="0000FF"/>
                </a:solidFill>
              </a:rPr>
              <a:t>Social Diagnosis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4800" b="1" dirty="0" smtClean="0">
                <a:solidFill>
                  <a:srgbClr val="0000FF"/>
                </a:solidFill>
              </a:rPr>
              <a:t>Historical Diagnosis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4800" b="1" dirty="0" smtClean="0">
                <a:solidFill>
                  <a:srgbClr val="0000FF"/>
                </a:solidFill>
              </a:rPr>
              <a:t>Phenomenological Diagnosis</a:t>
            </a:r>
            <a:endParaRPr lang="en-US" sz="4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BEHAVIORAL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914400" indent="-914400">
              <a:lnSpc>
                <a:spcPct val="150000"/>
              </a:lnSpc>
              <a:buFont typeface="+mj-lt"/>
              <a:buAutoNum type="alphaLcParenR"/>
            </a:pPr>
            <a:r>
              <a:rPr lang="en-US" sz="4800" b="1" dirty="0" smtClean="0">
                <a:solidFill>
                  <a:srgbClr val="00B050"/>
                </a:solidFill>
              </a:rPr>
              <a:t>Words</a:t>
            </a:r>
          </a:p>
          <a:p>
            <a:pPr marL="914400" indent="-914400">
              <a:lnSpc>
                <a:spcPct val="150000"/>
              </a:lnSpc>
              <a:buFont typeface="+mj-lt"/>
              <a:buAutoNum type="alphaLcParenR"/>
            </a:pPr>
            <a:r>
              <a:rPr lang="en-US" sz="4800" b="1" dirty="0" smtClean="0">
                <a:solidFill>
                  <a:srgbClr val="00B050"/>
                </a:solidFill>
              </a:rPr>
              <a:t>Tone of voice </a:t>
            </a:r>
          </a:p>
          <a:p>
            <a:pPr marL="914400" indent="-914400">
              <a:lnSpc>
                <a:spcPct val="150000"/>
              </a:lnSpc>
              <a:buFont typeface="+mj-lt"/>
              <a:buAutoNum type="alphaLcParenR"/>
            </a:pPr>
            <a:r>
              <a:rPr lang="en-US" sz="4800" b="1" dirty="0" smtClean="0">
                <a:solidFill>
                  <a:srgbClr val="00B050"/>
                </a:solidFill>
              </a:rPr>
              <a:t>Facial Expressions</a:t>
            </a:r>
          </a:p>
          <a:p>
            <a:pPr marL="914400" indent="-914400">
              <a:lnSpc>
                <a:spcPct val="150000"/>
              </a:lnSpc>
              <a:buFont typeface="+mj-lt"/>
              <a:buAutoNum type="alphaLcParenR"/>
            </a:pPr>
            <a:r>
              <a:rPr lang="en-US" sz="4800" b="1" dirty="0" smtClean="0">
                <a:solidFill>
                  <a:srgbClr val="00B050"/>
                </a:solidFill>
              </a:rPr>
              <a:t>Postures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95399"/>
          <a:ext cx="9143999" cy="558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235"/>
                <a:gridCol w="1792941"/>
                <a:gridCol w="1792941"/>
                <a:gridCol w="1792941"/>
                <a:gridCol w="1792941"/>
              </a:tblGrid>
              <a:tr h="5031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63791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bad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should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ought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must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always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ridiculous</a:t>
                      </a:r>
                      <a:endParaRPr lang="en-US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good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nice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I  love you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Cute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splendid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tender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correct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how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what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why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practical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quantity</a:t>
                      </a:r>
                      <a:endParaRPr lang="en-US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wow!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fun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want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won’t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ouch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hi!</a:t>
                      </a:r>
                      <a:endParaRPr lang="en-US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can’t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wish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try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hope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please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thank you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endParaRPr lang="en-US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590800" y="152400"/>
            <a:ext cx="373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WORDS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" y="1447800"/>
          <a:ext cx="9143999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097"/>
                <a:gridCol w="1791065"/>
                <a:gridCol w="1650225"/>
                <a:gridCol w="1769806"/>
                <a:gridCol w="1769806"/>
              </a:tblGrid>
              <a:tr h="9017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08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critical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disgusted</a:t>
                      </a:r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firm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loving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comforting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concerned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sugary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even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precise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monotone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free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loud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energetic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happy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whiny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defiant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placating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demanding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676400" y="3810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Tone of voice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1" y="1371600"/>
          <a:ext cx="9144002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746"/>
                <a:gridCol w="1704814"/>
                <a:gridCol w="1782305"/>
                <a:gridCol w="1859797"/>
                <a:gridCol w="1472340"/>
              </a:tblGrid>
              <a:tr h="130458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NP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FC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181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pointing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finger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angry</a:t>
                      </a:r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open arms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accepting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thoughtful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alert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open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uninhibited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loose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spontaneous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pouting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sad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innocent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90600" y="304800"/>
            <a:ext cx="7010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GESTURES OR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EXPRESSION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3" y="1600200"/>
          <a:ext cx="9144002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309"/>
                <a:gridCol w="3020294"/>
                <a:gridCol w="1066800"/>
                <a:gridCol w="1371600"/>
                <a:gridCol w="1523999"/>
              </a:tblGrid>
              <a:tr h="7732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4593"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shoulders  up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hands on hips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leaning  forward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head in front of body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erect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loose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relaxed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agile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collapsed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closed</a:t>
                      </a:r>
                    </a:p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tight</a:t>
                      </a:r>
                    </a:p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667000" y="457200"/>
            <a:ext cx="3184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POSTURES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" y="1600200"/>
          <a:ext cx="9143999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198"/>
                <a:gridCol w="2133600"/>
                <a:gridCol w="1524000"/>
                <a:gridCol w="1735394"/>
                <a:gridCol w="1769807"/>
              </a:tblGrid>
              <a:tr h="10356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NP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2217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judgmental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moralistic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authoritarian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understanding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caring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giving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interested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observant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evaluative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curious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fun-loving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changeable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demanding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complaint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ashamed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743200" y="457200"/>
            <a:ext cx="2998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ATTITUDE</a:t>
            </a:r>
            <a:endParaRPr lang="en-US" sz="5400" b="1" cap="none" spc="0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SOCIAL DIAGNOSIS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1828800"/>
            <a:ext cx="837496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ADVOCATE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SYGUNTHO</a:t>
            </a:r>
            <a:endParaRPr lang="en-U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0668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00FF"/>
                </a:solidFill>
              </a:rPr>
              <a:t>HISTORICAL DIAGNOSIS</a:t>
            </a:r>
            <a:endParaRPr lang="en-US" sz="6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6002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3399"/>
                </a:solidFill>
              </a:rPr>
              <a:t>PHENOMENOLOGICAL DIAGNOSIS</a:t>
            </a:r>
            <a:endParaRPr lang="en-US" sz="6000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B050"/>
                </a:solidFill>
                <a:latin typeface="Arial Rounded MT Bold" pitchFamily="34" charset="0"/>
                <a:ea typeface="Cambria Math" pitchFamily="18" charset="0"/>
              </a:rPr>
              <a:t>EGO STATES</a:t>
            </a:r>
            <a:endParaRPr lang="en-US" sz="6600" b="1" dirty="0">
              <a:solidFill>
                <a:srgbClr val="00B050"/>
              </a:solidFill>
              <a:latin typeface="Arial Rounded MT Bold" pitchFamily="34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086600" cy="5257800"/>
          </a:xfrm>
        </p:spPr>
        <p:txBody>
          <a:bodyPr>
            <a:normAutofit/>
          </a:bodyPr>
          <a:lstStyle/>
          <a:p>
            <a:pPr lvl="8">
              <a:lnSpc>
                <a:spcPct val="150000"/>
              </a:lnSpc>
              <a:buNone/>
            </a:pP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8">
              <a:lnSpc>
                <a:spcPct val="150000"/>
              </a:lnSpc>
              <a:buNone/>
            </a:pP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PARENT EGO STATE</a:t>
            </a:r>
          </a:p>
          <a:p>
            <a:pPr lvl="8">
              <a:lnSpc>
                <a:spcPct val="150000"/>
              </a:lnSpc>
              <a:buNone/>
            </a:pP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8">
              <a:lnSpc>
                <a:spcPct val="150000"/>
              </a:lnSpc>
              <a:buNone/>
            </a:pP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ADULT EGO STATE</a:t>
            </a:r>
          </a:p>
          <a:p>
            <a:pPr lvl="8">
              <a:lnSpc>
                <a:spcPct val="150000"/>
              </a:lnSpc>
              <a:buNone/>
            </a:pPr>
            <a:endParaRPr lang="en-US" sz="28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 lvl="8">
              <a:lnSpc>
                <a:spcPct val="150000"/>
              </a:lnSpc>
              <a:buNone/>
            </a:pP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CHILD EGO STATE</a:t>
            </a:r>
            <a:endParaRPr lang="en-US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2667000" y="1676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" name="Oval 4"/>
          <p:cNvSpPr/>
          <p:nvPr/>
        </p:nvSpPr>
        <p:spPr>
          <a:xfrm>
            <a:off x="2667000" y="31242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590800" y="4648200"/>
            <a:ext cx="1295400" cy="1676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c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Bodoni MT" pitchFamily="18" charset="0"/>
              </a:rPr>
              <a:t>PARENT EGO STATE</a:t>
            </a:r>
            <a:endParaRPr lang="en-US" sz="6600" dirty="0">
              <a:solidFill>
                <a:srgbClr val="FF0000"/>
              </a:solidFill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Copied </a:t>
            </a:r>
            <a:r>
              <a:rPr lang="en-US" b="1" dirty="0" err="1" smtClean="0">
                <a:solidFill>
                  <a:srgbClr val="7030A0"/>
                </a:solidFill>
              </a:rPr>
              <a:t>Behaviour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   Stored Information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    Value System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 </a:t>
            </a:r>
            <a:r>
              <a:rPr lang="en-US" b="1" dirty="0" err="1" smtClean="0">
                <a:solidFill>
                  <a:srgbClr val="7030A0"/>
                </a:solidFill>
              </a:rPr>
              <a:t>Judgements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Opinions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600200" y="2743200"/>
            <a:ext cx="19812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>
                <a:solidFill>
                  <a:schemeClr val="tx1"/>
                </a:solidFill>
              </a:rPr>
              <a:t>P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52800" y="3048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33800" y="36576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81400" y="48006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33800" y="4267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76600" y="53340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Bodoni MT" pitchFamily="18" charset="0"/>
              </a:rPr>
              <a:t>ADULT EGO STATE</a:t>
            </a:r>
            <a:endParaRPr lang="en-US" sz="6000" b="1" dirty="0">
              <a:solidFill>
                <a:srgbClr val="0070C0"/>
              </a:solidFill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   </a:t>
            </a:r>
            <a:r>
              <a:rPr lang="en-US" b="1" dirty="0" smtClean="0">
                <a:solidFill>
                  <a:srgbClr val="996633"/>
                </a:solidFill>
              </a:rPr>
              <a:t>Reality</a:t>
            </a:r>
          </a:p>
          <a:p>
            <a:pPr>
              <a:buNone/>
            </a:pPr>
            <a:r>
              <a:rPr lang="en-US" b="1" dirty="0" smtClean="0">
                <a:solidFill>
                  <a:srgbClr val="996633"/>
                </a:solidFill>
              </a:rPr>
              <a:t>					   Probability Estimation</a:t>
            </a:r>
          </a:p>
          <a:p>
            <a:pPr>
              <a:buNone/>
            </a:pPr>
            <a:r>
              <a:rPr lang="en-US" b="1" dirty="0" smtClean="0">
                <a:solidFill>
                  <a:srgbClr val="996633"/>
                </a:solidFill>
              </a:rPr>
              <a:t>					   Decision Making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			</a:t>
            </a: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1676400" y="2743200"/>
            <a:ext cx="1981200" cy="2819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>A</a:t>
            </a:r>
            <a:endParaRPr lang="en-US" sz="96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733800" y="36576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57600" y="48006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33800" y="4267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CHILD EGO STATE</a:t>
            </a:r>
            <a:endParaRPr lang="en-US" dirty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</a:t>
            </a:r>
          </a:p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Seat of Emotions</a:t>
            </a:r>
          </a:p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   Experiences</a:t>
            </a:r>
          </a:p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    Curiosity</a:t>
            </a:r>
          </a:p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  Feelings Intuition</a:t>
            </a:r>
          </a:p>
          <a:p>
            <a:pPr>
              <a:buNone/>
            </a:pPr>
            <a:r>
              <a:rPr lang="en-US" sz="4000" b="1" i="1" dirty="0" smtClean="0">
                <a:solidFill>
                  <a:srgbClr val="0000FF"/>
                </a:solidFill>
              </a:rPr>
              <a:t>					Creativity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600200" y="2286000"/>
            <a:ext cx="1981200" cy="304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solidFill>
                  <a:schemeClr val="tx1"/>
                </a:solidFill>
              </a:rPr>
              <a:t>C</a:t>
            </a:r>
            <a:endParaRPr lang="en-US" sz="96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76600" y="25146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57600" y="32004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10000" y="39624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05200" y="45720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24200" y="52578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 Narrow" pitchFamily="34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latin typeface="Arial Narrow" pitchFamily="34" charset="0"/>
              </a:rPr>
            </a:br>
            <a:r>
              <a:rPr lang="en-US" sz="4900" b="1" dirty="0" smtClean="0">
                <a:solidFill>
                  <a:srgbClr val="7030A0"/>
                </a:solidFill>
                <a:latin typeface="Arial Narrow" pitchFamily="34" charset="0"/>
              </a:rPr>
              <a:t>STRUCTURE OF HUMAN PERSONALITY</a:t>
            </a:r>
            <a:r>
              <a:rPr lang="en-US" sz="3600" b="1" dirty="0" smtClean="0">
                <a:solidFill>
                  <a:srgbClr val="7030A0"/>
                </a:solidFill>
                <a:latin typeface="Arial Narrow" pitchFamily="34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latin typeface="Arial Narrow" pitchFamily="34" charset="0"/>
              </a:rPr>
            </a:br>
            <a:endParaRPr lang="en-US" sz="36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05200" y="1600200"/>
            <a:ext cx="2038066" cy="4876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0" y="1828800"/>
            <a:ext cx="1455761" cy="1455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al 5"/>
          <p:cNvSpPr/>
          <p:nvPr/>
        </p:nvSpPr>
        <p:spPr>
          <a:xfrm>
            <a:off x="3886200" y="3276600"/>
            <a:ext cx="1310185" cy="15042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10000" y="4800600"/>
            <a:ext cx="1455761" cy="145576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</a:rPr>
              <a:t>c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3399"/>
                </a:solidFill>
              </a:rPr>
              <a:t>STRUCTURAL ANALYSIS</a:t>
            </a:r>
            <a:endParaRPr lang="en-US" sz="6000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91400" cy="5334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						</a:t>
            </a:r>
          </a:p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						</a:t>
            </a:r>
            <a:r>
              <a:rPr lang="en-US" sz="1800" dirty="0" smtClean="0">
                <a:solidFill>
                  <a:srgbClr val="0000FF"/>
                </a:solidFill>
              </a:rPr>
              <a:t>Copied </a:t>
            </a:r>
            <a:r>
              <a:rPr lang="en-US" sz="1800" dirty="0" err="1" smtClean="0">
                <a:solidFill>
                  <a:srgbClr val="0000FF"/>
                </a:solidFill>
              </a:rPr>
              <a:t>Behaviour</a:t>
            </a:r>
            <a:endParaRPr lang="en-US" sz="1800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						Stored Information</a:t>
            </a:r>
          </a:p>
          <a:p>
            <a:pPr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						Value System</a:t>
            </a:r>
          </a:p>
          <a:p>
            <a:pPr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						</a:t>
            </a:r>
            <a:r>
              <a:rPr lang="en-US" sz="1800" dirty="0" err="1" smtClean="0">
                <a:solidFill>
                  <a:srgbClr val="0000FF"/>
                </a:solidFill>
              </a:rPr>
              <a:t>Judgement</a:t>
            </a:r>
            <a:endParaRPr lang="en-US" sz="1800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						Opinion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lnSpc>
                <a:spcPct val="110000"/>
              </a:lnSpc>
              <a:buNone/>
            </a:pPr>
            <a:r>
              <a:rPr lang="en-US" sz="1600" dirty="0" smtClean="0"/>
              <a:t>						</a:t>
            </a:r>
            <a:r>
              <a:rPr lang="en-US" sz="1800" dirty="0" smtClean="0">
                <a:solidFill>
                  <a:srgbClr val="00B050"/>
                </a:solidFill>
              </a:rPr>
              <a:t>Reality</a:t>
            </a:r>
          </a:p>
          <a:p>
            <a:pPr>
              <a:lnSpc>
                <a:spcPct val="110000"/>
              </a:lnSpc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						Probability Estimation</a:t>
            </a:r>
          </a:p>
          <a:p>
            <a:pPr>
              <a:lnSpc>
                <a:spcPct val="110000"/>
              </a:lnSpc>
              <a:buNone/>
            </a:pPr>
            <a:r>
              <a:rPr lang="en-US" sz="1800" dirty="0" smtClean="0">
                <a:solidFill>
                  <a:srgbClr val="00B050"/>
                </a:solidFill>
              </a:rPr>
              <a:t>						Decision taking</a:t>
            </a:r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lnSpc>
                <a:spcPct val="120000"/>
              </a:lnSpc>
              <a:buNone/>
            </a:pPr>
            <a:r>
              <a:rPr lang="en-US" sz="1600" dirty="0" smtClean="0"/>
              <a:t>						</a:t>
            </a:r>
            <a:r>
              <a:rPr lang="en-US" sz="1600" dirty="0" smtClean="0">
                <a:solidFill>
                  <a:srgbClr val="FF0000"/>
                </a:solidFill>
              </a:rPr>
              <a:t>Seat of Emotions</a:t>
            </a:r>
          </a:p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					Experiences</a:t>
            </a:r>
          </a:p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					Curiosity</a:t>
            </a:r>
          </a:p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					Feelings Intuition</a:t>
            </a:r>
          </a:p>
          <a:p>
            <a:pPr>
              <a:lnSpc>
                <a:spcPct val="120000"/>
              </a:lnSpc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					Creativity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1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505200" y="1524000"/>
            <a:ext cx="1447800" cy="15240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" name="Oval 6"/>
          <p:cNvSpPr/>
          <p:nvPr/>
        </p:nvSpPr>
        <p:spPr>
          <a:xfrm>
            <a:off x="3505200" y="3048000"/>
            <a:ext cx="1447800" cy="17526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A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05200" y="4800600"/>
            <a:ext cx="1447800" cy="175260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286</Words>
  <Application>Microsoft Office PowerPoint</Application>
  <PresentationFormat>On-screen Show (4:3)</PresentationFormat>
  <Paragraphs>260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EGO STATES</vt:lpstr>
      <vt:lpstr>PARENT EGO STATE</vt:lpstr>
      <vt:lpstr>ADULT EGO STATE</vt:lpstr>
      <vt:lpstr>CHILD EGO STATE</vt:lpstr>
      <vt:lpstr> STRUCTURE OF HUMAN PERSONALITY </vt:lpstr>
      <vt:lpstr>STRUCTURAL ANALYSIS</vt:lpstr>
      <vt:lpstr>                      1.  hgnsb Hcm-\-t]m-Ip¶p. P-      B\sb I­mÂ \Ã iIp-\-am-Wv. A-      B\-sb- Xr-iqÀ ]qc-¯n\v sIm­p-t]m-Ip-I-bmWv. C -    lmbv ! AXm B\ t]mIp-¶p.                        </vt:lpstr>
      <vt:lpstr>                      2. hgnbnÂ Hcp ]«n N¯p InS¡p¶p. P-      Ct¸m-gs¯ ss{UhÀamÀ Hcp t_m[-an-Ãm-¯-h-cmWv. A-      I­n«v DS-a-Ø-cn-Ãm¯ ]«n-bm-sW¶p tXm¶p-¶p. C -    At¿m ]mhw ]«n.                        </vt:lpstr>
      <vt:lpstr>                       3. `£Ww ka-b¯p X¿m-dm-¡m¯ `mcy-tbmSv P-      \o CXp-hsc Fs´-Sp-¡p-I-bm-bn-cp-¶p. A-      DuWv Ct¸mÄ sdUn-bmIpw C -    F\n¡v \nsâ DuWv th­.                        </vt:lpstr>
      <vt:lpstr>                      4. Ip«n Ic-bp-¶p. P-      AXn\v Ic-bmt\ t\c-apÅq A-      Ip«n-sb-´n\m Ic-bpt¶ C -    CXn-s\-s¡m­p Rm³ aSp-¯p.                       </vt:lpstr>
      <vt:lpstr>                      5. Ubdn ImWp-¶nÃ P-      Hcp km[\w h¨n-S-¯n-cn-¡nÃ A-      B Ubdn It­m C -    Fsâ `K-hmt\ B Ubdn Fhn-sSt¸mbn                     </vt:lpstr>
      <vt:lpstr>                      6. Xma-kn¨p h¶ Ip«n-tbmSv A²ym-]-I³ P-      \o C¶pw Xma-kn-¨mWp h¶n-cn-¡p-¶-Xv. AtÃSm A-      \o F´m C{X Xma-kn¨p t]mbXv.  C -    \o Hcp ieyw Xs¶                      </vt:lpstr>
      <vt:lpstr>                      7. t]meo-kp-Im-c³ hcp-¶p.  P- cmhnse Im¸n¡v Imip-­m-¡m³ Cd-§n-bn-cn-¡p-I-bm-Wv.  A- C¶-es¯ tamj-W-s¯-]än At\z-jn-¡p-hm³     Cd-§n-bn-cn-¡p-I-bmWv  C -    At¿m t]meo-kv.                      </vt:lpstr>
      <vt:lpstr>                      8. Bip-]-{Xn-bnÂ \o­ Iyq. P-      shdpw ]¨sh-Å-amWv ChnsS tImcn-¯-cp-¶Xv A-      shÅn-bmgvN henb Xnc-¡m-Wv. C -  Rm³ aSp-¯p.                       </vt:lpstr>
      <vt:lpstr>FUNCTIONAL  ANALYSIS</vt:lpstr>
      <vt:lpstr>FUNCTIONAL  ANALYSIS</vt:lpstr>
      <vt:lpstr>FUNCTIONAL  ANALYSIS</vt:lpstr>
      <vt:lpstr>STRUCTURAL  ANALYSIS</vt:lpstr>
      <vt:lpstr>HOW TO DETECT DIAGNOSE EGOSTATES DIAGNOSIS</vt:lpstr>
      <vt:lpstr>BEHAVIORAL DIAGNOSIS</vt:lpstr>
      <vt:lpstr>Slide 24</vt:lpstr>
      <vt:lpstr>Slide 25</vt:lpstr>
      <vt:lpstr>Slide 26</vt:lpstr>
      <vt:lpstr>Slide 27</vt:lpstr>
      <vt:lpstr>Slide 28</vt:lpstr>
      <vt:lpstr>SOCIAL DIAGNOSIS</vt:lpstr>
      <vt:lpstr>HISTORICAL DIAGNOSIS</vt:lpstr>
      <vt:lpstr>PHENOMENOLOGICAL DIAGNOSIS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 STATES</dc:title>
  <dc:creator>system</dc:creator>
  <cp:lastModifiedBy>Administrator</cp:lastModifiedBy>
  <cp:revision>141</cp:revision>
  <dcterms:created xsi:type="dcterms:W3CDTF">2012-05-02T07:53:48Z</dcterms:created>
  <dcterms:modified xsi:type="dcterms:W3CDTF">2002-01-01T01:35:35Z</dcterms:modified>
</cp:coreProperties>
</file>