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3" r:id="rId2"/>
    <p:sldId id="256" r:id="rId3"/>
    <p:sldId id="257" r:id="rId4"/>
    <p:sldId id="259" r:id="rId5"/>
    <p:sldId id="260" r:id="rId6"/>
    <p:sldId id="261" r:id="rId7"/>
    <p:sldId id="263" r:id="rId8"/>
    <p:sldId id="265" r:id="rId9"/>
    <p:sldId id="266" r:id="rId10"/>
    <p:sldId id="269" r:id="rId11"/>
    <p:sldId id="270" r:id="rId12"/>
    <p:sldId id="271" r:id="rId13"/>
    <p:sldId id="272" r:id="rId14"/>
    <p:sldId id="273" r:id="rId15"/>
    <p:sldId id="276" r:id="rId16"/>
    <p:sldId id="281" r:id="rId17"/>
    <p:sldId id="282" r:id="rId1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3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581BD-7734-4166-80B0-834E483607BE}" type="datetimeFigureOut">
              <a:rPr lang="en-US" smtClean="0"/>
              <a:t>3/28/2011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7278A-5353-4C7E-B2D1-C444370571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47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7278A-5353-4C7E-B2D1-C444370571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2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F8F62-D277-45CE-98D6-FD600C79E54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34B69-56F9-409D-87E3-1CC190E6B93C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E7088-002C-4B2A-8CFE-A2092D990DB5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2C079-3E4E-4413-8578-A9AA10A40F2B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43AD8-EF21-4F74-8353-DEAE59F4C4B4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9C258-E276-436A-BF06-B149C8EED83D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F037C-D380-4FD5-A6C5-9E401A0503B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A6990-D52E-42F5-9949-CEBE397AA511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97725-AAA9-485A-ADEC-21510804A23F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3CE05-164C-4456-94A3-E200722BF44D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06428-106C-4A8A-B506-B32FBF7FD36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8899FB-A78C-4A06-944A-28867DDB34EB}" type="slidenum">
              <a:rPr lang="pt-BR"/>
              <a:pPr/>
              <a:t>‹#›</a:t>
            </a:fld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tabajaras (23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836712"/>
            <a:ext cx="7966490" cy="54975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abajaras (1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653816"/>
            <a:ext cx="7715304" cy="580888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abajaras (1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7939713" cy="382429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tabajaras (1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57166"/>
            <a:ext cx="6858048" cy="610366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abajaras (1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60350"/>
            <a:ext cx="4646613" cy="62245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abajaras (17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14488"/>
            <a:ext cx="8804576" cy="354330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tabajaras (2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500042"/>
            <a:ext cx="5709761" cy="590551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tabajaras (2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14290"/>
            <a:ext cx="5500726" cy="638382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tabajaras (2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785794"/>
            <a:ext cx="7723679" cy="495545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abajar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38394"/>
            <a:ext cx="7858180" cy="5832229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abajaras (1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09" y="571480"/>
            <a:ext cx="7829337" cy="586264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abajaras (3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96562"/>
            <a:ext cx="7786742" cy="5834384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abajaras (4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0042"/>
            <a:ext cx="6929486" cy="592318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tabajaras (5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29122"/>
            <a:ext cx="5500726" cy="63907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abajaras (7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28"/>
            <a:ext cx="5357850" cy="623044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tabajaras (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60350"/>
            <a:ext cx="4452937" cy="638175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abajaras (1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940386"/>
            <a:ext cx="6858048" cy="51968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eations-090506042951-phpapp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creations-090506042951-phpapp01</Template>
  <TotalTime>382</TotalTime>
  <Words>1</Words>
  <Application>Microsoft Office PowerPoint</Application>
  <PresentationFormat>On-screen Show (4:3)</PresentationFormat>
  <Paragraphs>1</Paragraphs>
  <Slides>17</Slides>
  <Notes>1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creations-090506042951-phpapp01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Care</dc:creator>
  <cp:lastModifiedBy>Care</cp:lastModifiedBy>
  <cp:revision>7</cp:revision>
  <dcterms:created xsi:type="dcterms:W3CDTF">2009-06-23T16:44:55Z</dcterms:created>
  <dcterms:modified xsi:type="dcterms:W3CDTF">2011-03-28T09:16:00Z</dcterms:modified>
</cp:coreProperties>
</file>