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77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1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2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5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91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88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10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21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46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0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5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B1E5B-EC03-4C04-B40E-CAE229211212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82D6-AF02-4DC2-8594-0C2C1F7C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1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33400"/>
            <a:ext cx="8584336" cy="5712486"/>
          </a:xfrm>
        </p:spPr>
      </p:pic>
    </p:spTree>
    <p:extLst>
      <p:ext uri="{BB962C8B-B14F-4D97-AF65-F5344CB8AC3E}">
        <p14:creationId xmlns:p14="http://schemas.microsoft.com/office/powerpoint/2010/main" val="3989902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0"/>
            <a:ext cx="8089864" cy="5486399"/>
          </a:xfrm>
        </p:spPr>
      </p:pic>
    </p:spTree>
    <p:extLst>
      <p:ext uri="{BB962C8B-B14F-4D97-AF65-F5344CB8AC3E}">
        <p14:creationId xmlns:p14="http://schemas.microsoft.com/office/powerpoint/2010/main" val="4218373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90600"/>
            <a:ext cx="7850908" cy="5181600"/>
          </a:xfrm>
        </p:spPr>
      </p:pic>
    </p:spTree>
    <p:extLst>
      <p:ext uri="{BB962C8B-B14F-4D97-AF65-F5344CB8AC3E}">
        <p14:creationId xmlns:p14="http://schemas.microsoft.com/office/powerpoint/2010/main" val="1157808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33400"/>
            <a:ext cx="6599587" cy="5831636"/>
          </a:xfrm>
        </p:spPr>
      </p:pic>
    </p:spTree>
    <p:extLst>
      <p:ext uri="{BB962C8B-B14F-4D97-AF65-F5344CB8AC3E}">
        <p14:creationId xmlns:p14="http://schemas.microsoft.com/office/powerpoint/2010/main" val="3466311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20" y="1371600"/>
            <a:ext cx="7706579" cy="5128378"/>
          </a:xfrm>
        </p:spPr>
      </p:pic>
    </p:spTree>
    <p:extLst>
      <p:ext uri="{BB962C8B-B14F-4D97-AF65-F5344CB8AC3E}">
        <p14:creationId xmlns:p14="http://schemas.microsoft.com/office/powerpoint/2010/main" val="3873879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7812780" cy="5866687"/>
          </a:xfrm>
        </p:spPr>
      </p:pic>
    </p:spTree>
    <p:extLst>
      <p:ext uri="{BB962C8B-B14F-4D97-AF65-F5344CB8AC3E}">
        <p14:creationId xmlns:p14="http://schemas.microsoft.com/office/powerpoint/2010/main" val="1619424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74" y="1371600"/>
            <a:ext cx="8432341" cy="5105399"/>
          </a:xfrm>
        </p:spPr>
      </p:pic>
    </p:spTree>
    <p:extLst>
      <p:ext uri="{BB962C8B-B14F-4D97-AF65-F5344CB8AC3E}">
        <p14:creationId xmlns:p14="http://schemas.microsoft.com/office/powerpoint/2010/main" val="79257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8193780" cy="6152784"/>
          </a:xfrm>
        </p:spPr>
      </p:pic>
    </p:spTree>
    <p:extLst>
      <p:ext uri="{BB962C8B-B14F-4D97-AF65-F5344CB8AC3E}">
        <p14:creationId xmlns:p14="http://schemas.microsoft.com/office/powerpoint/2010/main" val="157829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7914257" cy="5942887"/>
          </a:xfrm>
        </p:spPr>
      </p:pic>
    </p:spTree>
    <p:extLst>
      <p:ext uri="{BB962C8B-B14F-4D97-AF65-F5344CB8AC3E}">
        <p14:creationId xmlns:p14="http://schemas.microsoft.com/office/powerpoint/2010/main" val="1047145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8600"/>
            <a:ext cx="7061689" cy="6368361"/>
          </a:xfrm>
        </p:spPr>
      </p:pic>
    </p:spTree>
    <p:extLst>
      <p:ext uri="{BB962C8B-B14F-4D97-AF65-F5344CB8AC3E}">
        <p14:creationId xmlns:p14="http://schemas.microsoft.com/office/powerpoint/2010/main" val="300178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38200"/>
            <a:ext cx="8000970" cy="5338829"/>
          </a:xfrm>
        </p:spPr>
      </p:pic>
    </p:spTree>
    <p:extLst>
      <p:ext uri="{BB962C8B-B14F-4D97-AF65-F5344CB8AC3E}">
        <p14:creationId xmlns:p14="http://schemas.microsoft.com/office/powerpoint/2010/main" val="78396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7848600" cy="5893585"/>
          </a:xfrm>
        </p:spPr>
      </p:pic>
    </p:spTree>
    <p:extLst>
      <p:ext uri="{BB962C8B-B14F-4D97-AF65-F5344CB8AC3E}">
        <p14:creationId xmlns:p14="http://schemas.microsoft.com/office/powerpoint/2010/main" val="228795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193780" cy="6152784"/>
          </a:xfrm>
        </p:spPr>
      </p:pic>
    </p:spTree>
    <p:extLst>
      <p:ext uri="{BB962C8B-B14F-4D97-AF65-F5344CB8AC3E}">
        <p14:creationId xmlns:p14="http://schemas.microsoft.com/office/powerpoint/2010/main" val="202987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7928411" cy="6040008"/>
          </a:xfrm>
        </p:spPr>
      </p:pic>
    </p:spTree>
    <p:extLst>
      <p:ext uri="{BB962C8B-B14F-4D97-AF65-F5344CB8AC3E}">
        <p14:creationId xmlns:p14="http://schemas.microsoft.com/office/powerpoint/2010/main" val="292554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40" y="777082"/>
            <a:ext cx="8060260" cy="5349082"/>
          </a:xfrm>
        </p:spPr>
      </p:pic>
    </p:spTree>
    <p:extLst>
      <p:ext uri="{BB962C8B-B14F-4D97-AF65-F5344CB8AC3E}">
        <p14:creationId xmlns:p14="http://schemas.microsoft.com/office/powerpoint/2010/main" val="344079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3400"/>
            <a:ext cx="7447387" cy="5673555"/>
          </a:xfrm>
        </p:spPr>
      </p:pic>
    </p:spTree>
    <p:extLst>
      <p:ext uri="{BB962C8B-B14F-4D97-AF65-F5344CB8AC3E}">
        <p14:creationId xmlns:p14="http://schemas.microsoft.com/office/powerpoint/2010/main" val="2440945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30" y="685642"/>
            <a:ext cx="8153370" cy="5440522"/>
          </a:xfrm>
        </p:spPr>
      </p:pic>
    </p:spTree>
    <p:extLst>
      <p:ext uri="{BB962C8B-B14F-4D97-AF65-F5344CB8AC3E}">
        <p14:creationId xmlns:p14="http://schemas.microsoft.com/office/powerpoint/2010/main" val="3271830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"/>
            <a:ext cx="7736580" cy="5809468"/>
          </a:xfrm>
        </p:spPr>
      </p:pic>
    </p:spTree>
    <p:extLst>
      <p:ext uri="{BB962C8B-B14F-4D97-AF65-F5344CB8AC3E}">
        <p14:creationId xmlns:p14="http://schemas.microsoft.com/office/powerpoint/2010/main" val="3492785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ferris dir="l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</dc:creator>
  <cp:lastModifiedBy>Care</cp:lastModifiedBy>
  <cp:revision>2</cp:revision>
  <dcterms:created xsi:type="dcterms:W3CDTF">2010-08-14T02:56:32Z</dcterms:created>
  <dcterms:modified xsi:type="dcterms:W3CDTF">2010-08-14T07:39:05Z</dcterms:modified>
</cp:coreProperties>
</file>