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74" r:id="rId4"/>
    <p:sldId id="276" r:id="rId5"/>
    <p:sldId id="266" r:id="rId6"/>
    <p:sldId id="263" r:id="rId7"/>
    <p:sldId id="277" r:id="rId8"/>
    <p:sldId id="262" r:id="rId9"/>
    <p:sldId id="258" r:id="rId10"/>
    <p:sldId id="265" r:id="rId11"/>
    <p:sldId id="273" r:id="rId12"/>
    <p:sldId id="260" r:id="rId13"/>
    <p:sldId id="280" r:id="rId14"/>
    <p:sldId id="281" r:id="rId15"/>
    <p:sldId id="279" r:id="rId16"/>
    <p:sldId id="2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नौकर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लेखक</a:t>
            </a:r>
            <a:r>
              <a:rPr lang="en-US" sz="6000" dirty="0" smtClean="0">
                <a:solidFill>
                  <a:srgbClr val="FF0000"/>
                </a:solidFill>
              </a:rPr>
              <a:t>:- 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         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1828800" y="2967334"/>
            <a:ext cx="5714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अनु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बंद्योपाध्याय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6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अपना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कार्य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खुद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करते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हुए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गांधी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जी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47800"/>
            <a:ext cx="2590800" cy="5181599"/>
          </a:xfrm>
          <a:prstGeom prst="rect">
            <a:avLst/>
          </a:prstGeom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447800"/>
            <a:ext cx="5410200" cy="5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परहित सरिस धरम नहिं भाई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गाधीजी</a:t>
            </a:r>
            <a:r>
              <a:rPr lang="en-US" sz="4000" dirty="0" smtClean="0"/>
              <a:t> </a:t>
            </a:r>
            <a:r>
              <a:rPr lang="en-US" sz="4000" dirty="0" err="1" smtClean="0"/>
              <a:t>दूसरों</a:t>
            </a:r>
            <a:r>
              <a:rPr lang="en-US" sz="4000" dirty="0" smtClean="0"/>
              <a:t> </a:t>
            </a:r>
            <a:r>
              <a:rPr lang="en-US" sz="4000" dirty="0" err="1" smtClean="0"/>
              <a:t>की</a:t>
            </a:r>
            <a:r>
              <a:rPr lang="en-US" sz="4000" dirty="0" smtClean="0"/>
              <a:t> </a:t>
            </a:r>
            <a:r>
              <a:rPr lang="en-US" sz="4000" dirty="0" err="1" smtClean="0"/>
              <a:t>सेवा</a:t>
            </a:r>
            <a:r>
              <a:rPr lang="en-US" sz="4000" dirty="0" smtClean="0"/>
              <a:t>   </a:t>
            </a:r>
            <a:r>
              <a:rPr lang="en-US" sz="4000" dirty="0" err="1" smtClean="0"/>
              <a:t>करते</a:t>
            </a:r>
            <a:r>
              <a:rPr lang="en-US" sz="4000" dirty="0" smtClean="0"/>
              <a:t> </a:t>
            </a:r>
            <a:r>
              <a:rPr lang="en-US" sz="4000" dirty="0" err="1" smtClean="0"/>
              <a:t>थे</a:t>
            </a:r>
            <a:r>
              <a:rPr lang="en-US" sz="4000" dirty="0" smtClean="0"/>
              <a:t>।</a:t>
            </a:r>
          </a:p>
          <a:p>
            <a:pPr marL="0" indent="0">
              <a:buNone/>
            </a:pPr>
            <a:r>
              <a:rPr lang="en-US" sz="4000" dirty="0" err="1" smtClean="0"/>
              <a:t>जैसे</a:t>
            </a:r>
            <a:r>
              <a:rPr lang="en-US" sz="4000" dirty="0" smtClean="0"/>
              <a:t>:- 1. </a:t>
            </a:r>
            <a:r>
              <a:rPr lang="en-US" sz="4000" dirty="0" err="1" smtClean="0"/>
              <a:t>आश्रम</a:t>
            </a:r>
            <a:r>
              <a:rPr lang="en-US" sz="4000" dirty="0" smtClean="0"/>
              <a:t> </a:t>
            </a:r>
            <a:r>
              <a:rPr lang="en-US" sz="4000" dirty="0" err="1" smtClean="0"/>
              <a:t>की</a:t>
            </a:r>
            <a:r>
              <a:rPr lang="en-US" sz="4000" dirty="0" smtClean="0"/>
              <a:t> </a:t>
            </a:r>
            <a:r>
              <a:rPr lang="en-US" sz="4000" dirty="0" err="1" smtClean="0"/>
              <a:t>सफाई</a:t>
            </a:r>
            <a:r>
              <a:rPr lang="en-US" sz="4000" dirty="0" smtClean="0"/>
              <a:t> </a:t>
            </a:r>
            <a:r>
              <a:rPr lang="en-US" sz="4000" dirty="0" err="1" smtClean="0"/>
              <a:t>करना</a:t>
            </a:r>
            <a:r>
              <a:rPr lang="en-US" sz="4000" dirty="0" smtClean="0"/>
              <a:t>।</a:t>
            </a:r>
          </a:p>
          <a:p>
            <a:pPr marL="0" indent="0">
              <a:buNone/>
            </a:pPr>
            <a:r>
              <a:rPr lang="en-US" sz="4000" dirty="0" smtClean="0"/>
              <a:t>    </a:t>
            </a:r>
            <a:r>
              <a:rPr lang="hi-IN" sz="4000" dirty="0" smtClean="0"/>
              <a:t>  </a:t>
            </a:r>
            <a:r>
              <a:rPr lang="en-US" sz="4000" dirty="0" smtClean="0"/>
              <a:t> 2. </a:t>
            </a:r>
            <a:r>
              <a:rPr lang="en-US" sz="4000" dirty="0" err="1" smtClean="0"/>
              <a:t>आश्रमवासियों</a:t>
            </a:r>
            <a:r>
              <a:rPr lang="en-US" sz="4000" dirty="0" smtClean="0"/>
              <a:t> </a:t>
            </a:r>
            <a:r>
              <a:rPr lang="en-US" sz="4000" dirty="0" err="1" smtClean="0"/>
              <a:t>को</a:t>
            </a:r>
            <a:r>
              <a:rPr lang="en-US" sz="4000" dirty="0" smtClean="0"/>
              <a:t> </a:t>
            </a:r>
            <a:r>
              <a:rPr lang="en-US" sz="4000" dirty="0" err="1" smtClean="0"/>
              <a:t>भोजन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</a:t>
            </a:r>
            <a:r>
              <a:rPr lang="en-US" sz="4000" dirty="0" err="1" smtClean="0"/>
              <a:t>परोसना</a:t>
            </a:r>
            <a:r>
              <a:rPr lang="en-US" sz="4000" dirty="0" smtClean="0"/>
              <a:t>।</a:t>
            </a:r>
          </a:p>
          <a:p>
            <a:pPr marL="0" indent="0">
              <a:buNone/>
            </a:pPr>
            <a:r>
              <a:rPr lang="en-US" sz="4000" dirty="0" smtClean="0"/>
              <a:t>     </a:t>
            </a:r>
            <a:r>
              <a:rPr lang="hi-IN" sz="4000" dirty="0" smtClean="0"/>
              <a:t>  </a:t>
            </a:r>
            <a:r>
              <a:rPr lang="en-US" sz="4000" dirty="0" smtClean="0"/>
              <a:t>3. </a:t>
            </a:r>
            <a:r>
              <a:rPr lang="en-US" sz="4000" dirty="0" err="1" smtClean="0"/>
              <a:t>अपना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विस्तर</a:t>
            </a:r>
            <a:r>
              <a:rPr lang="en-US" sz="4000" dirty="0" smtClean="0"/>
              <a:t> </a:t>
            </a:r>
            <a:r>
              <a:rPr lang="en-US" sz="4000" dirty="0" err="1" smtClean="0"/>
              <a:t>लगाना</a:t>
            </a:r>
            <a:r>
              <a:rPr lang="en-US" sz="4000" dirty="0" smtClean="0"/>
              <a:t>।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41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कपड़ा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सिलते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हुए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गांधी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जी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00200"/>
            <a:ext cx="7543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मूल्यांकन प्रश्न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 smtClean="0"/>
              <a:t>प्रश्न.</a:t>
            </a:r>
            <a:r>
              <a:rPr lang="en-US" dirty="0" smtClean="0"/>
              <a:t>1. </a:t>
            </a:r>
            <a:r>
              <a:rPr lang="hi-IN" dirty="0" smtClean="0"/>
              <a:t>चक्की चलाने में गांधी जी की मदद कौन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hi-IN" dirty="0" smtClean="0"/>
              <a:t> करता था?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hi-IN" dirty="0" smtClean="0"/>
              <a:t>    </a:t>
            </a:r>
            <a:r>
              <a:rPr lang="en-US" dirty="0" smtClean="0"/>
              <a:t> </a:t>
            </a:r>
            <a:r>
              <a:rPr lang="hi-IN" dirty="0" smtClean="0">
                <a:solidFill>
                  <a:srgbClr val="0070C0"/>
                </a:solidFill>
              </a:rPr>
              <a:t>अ. कस्तूरबा    </a:t>
            </a:r>
          </a:p>
          <a:p>
            <a:pPr marL="0" indent="0">
              <a:buNone/>
            </a:pPr>
            <a:r>
              <a:rPr lang="hi-IN" dirty="0" smtClean="0">
                <a:solidFill>
                  <a:srgbClr val="0070C0"/>
                </a:solidFill>
              </a:rPr>
              <a:t>      ब. नेता </a:t>
            </a:r>
          </a:p>
          <a:p>
            <a:pPr marL="0" indent="0">
              <a:buNone/>
            </a:pPr>
            <a:r>
              <a:rPr lang="hi-IN" dirty="0">
                <a:solidFill>
                  <a:srgbClr val="0070C0"/>
                </a:solidFill>
              </a:rPr>
              <a:t> </a:t>
            </a:r>
            <a:r>
              <a:rPr lang="hi-IN" dirty="0" smtClean="0">
                <a:solidFill>
                  <a:srgbClr val="0070C0"/>
                </a:solidFill>
              </a:rPr>
              <a:t>     स. आश्रम के लोग  </a:t>
            </a:r>
          </a:p>
          <a:p>
            <a:pPr marL="0" indent="0">
              <a:buNone/>
            </a:pPr>
            <a:r>
              <a:rPr lang="hi-IN" dirty="0" smtClean="0">
                <a:solidFill>
                  <a:srgbClr val="0070C0"/>
                </a:solidFill>
              </a:rPr>
              <a:t>      द. इनमें से कोई नहीं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9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गृहकार्य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 smtClean="0"/>
              <a:t> प्रश्न. </a:t>
            </a:r>
            <a:r>
              <a:rPr lang="en-US" dirty="0" smtClean="0"/>
              <a:t>1. </a:t>
            </a:r>
            <a:r>
              <a:rPr lang="hi-IN" dirty="0" smtClean="0"/>
              <a:t>पैदल चलने के क्या लाभ है?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i-IN" dirty="0" smtClean="0"/>
              <a:t>प्रश्न. </a:t>
            </a:r>
            <a:r>
              <a:rPr lang="en-US" dirty="0" smtClean="0"/>
              <a:t>2. </a:t>
            </a:r>
            <a:r>
              <a:rPr lang="hi-IN" dirty="0" smtClean="0"/>
              <a:t>ऐसे कामों की सूची बनाओ जिन्हें हर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   रोज खुद किया जाता है।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48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162800" cy="17526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समाप्त</a:t>
            </a:r>
            <a:r>
              <a:rPr lang="en-US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n-US" sz="8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en-US" sz="8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971799"/>
            <a:ext cx="5486400" cy="1676401"/>
          </a:xfrm>
        </p:spPr>
        <p:txBody>
          <a:bodyPr lIns="182880" tIns="91440" rIns="182880" bIns="91440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11000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US" sz="8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धन्यवाद</a:t>
            </a:r>
            <a:endParaRPr lang="en-US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endParaRPr lang="en-US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2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696200" cy="2438399"/>
          </a:xfrm>
        </p:spPr>
        <p:txBody>
          <a:bodyPr>
            <a:normAutofit/>
          </a:bodyPr>
          <a:lstStyle/>
          <a:p>
            <a:r>
              <a:rPr lang="hi-IN" dirty="0" smtClean="0">
                <a:solidFill>
                  <a:srgbClr val="002060"/>
                </a:solidFill>
              </a:rPr>
              <a:t>प्रस्तुतकर्ता</a:t>
            </a:r>
            <a:br>
              <a:rPr lang="hi-IN" dirty="0" smtClean="0">
                <a:solidFill>
                  <a:srgbClr val="002060"/>
                </a:solidFill>
              </a:rPr>
            </a:br>
            <a:r>
              <a:rPr lang="hi-IN" dirty="0" smtClean="0">
                <a:solidFill>
                  <a:srgbClr val="002060"/>
                </a:solidFill>
              </a:rPr>
              <a:t>इकलेश मीणा</a:t>
            </a:r>
            <a:br>
              <a:rPr lang="hi-IN" dirty="0" smtClean="0">
                <a:solidFill>
                  <a:srgbClr val="002060"/>
                </a:solidFill>
              </a:rPr>
            </a:br>
            <a:r>
              <a:rPr lang="hi-IN" dirty="0" smtClean="0">
                <a:solidFill>
                  <a:srgbClr val="002060"/>
                </a:solidFill>
              </a:rPr>
              <a:t>प्रशिक्षित स्नातक शिक्षक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केन्द्रीय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विद्यालय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क्रमांक</a:t>
            </a:r>
            <a:r>
              <a:rPr lang="en-US" dirty="0">
                <a:solidFill>
                  <a:srgbClr val="FF0000"/>
                </a:solidFill>
              </a:rPr>
              <a:t> -2, </a:t>
            </a:r>
            <a:r>
              <a:rPr lang="en-US" dirty="0" err="1">
                <a:solidFill>
                  <a:srgbClr val="FF0000"/>
                </a:solidFill>
              </a:rPr>
              <a:t>बेलगाम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कैंट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मोहनदास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करमचंद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गांधी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2057400"/>
            <a:ext cx="5943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गाधी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आश्रम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447800"/>
            <a:ext cx="6934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गाधी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द्वारा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किए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जाने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वाले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कार्य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आश्रम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गाधी</a:t>
            </a:r>
            <a:r>
              <a:rPr lang="en-US" dirty="0" smtClean="0"/>
              <a:t> </a:t>
            </a:r>
            <a:r>
              <a:rPr lang="en-US" dirty="0" err="1" smtClean="0"/>
              <a:t>जी</a:t>
            </a:r>
            <a:r>
              <a:rPr lang="en-US" dirty="0" smtClean="0"/>
              <a:t> </a:t>
            </a:r>
            <a:r>
              <a:rPr lang="en-US" dirty="0" err="1" smtClean="0"/>
              <a:t>ऐसे</a:t>
            </a:r>
            <a:r>
              <a:rPr lang="en-US" dirty="0" smtClean="0"/>
              <a:t> </a:t>
            </a:r>
            <a:r>
              <a:rPr lang="en-US" dirty="0" err="1" smtClean="0"/>
              <a:t>अनेक</a:t>
            </a:r>
            <a:r>
              <a:rPr lang="en-US" dirty="0" smtClean="0"/>
              <a:t> </a:t>
            </a:r>
            <a:r>
              <a:rPr lang="en-US" dirty="0" err="1" smtClean="0"/>
              <a:t>कार्य</a:t>
            </a:r>
            <a:r>
              <a:rPr lang="en-US" dirty="0" smtClean="0"/>
              <a:t> </a:t>
            </a:r>
            <a:r>
              <a:rPr lang="en-US" dirty="0" err="1" smtClean="0"/>
              <a:t>करते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जिन्हें</a:t>
            </a:r>
            <a:r>
              <a:rPr lang="en-US" dirty="0" smtClean="0"/>
              <a:t> </a:t>
            </a:r>
            <a:r>
              <a:rPr lang="en-US" dirty="0" err="1" smtClean="0"/>
              <a:t>आमतौर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नौकर-चाकर</a:t>
            </a:r>
            <a:r>
              <a:rPr lang="en-US" dirty="0" smtClean="0"/>
              <a:t> </a:t>
            </a:r>
            <a:r>
              <a:rPr lang="en-US" dirty="0" err="1" smtClean="0"/>
              <a:t>करते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err="1" smtClean="0"/>
              <a:t>जैसे</a:t>
            </a:r>
            <a:r>
              <a:rPr lang="en-US" dirty="0" smtClean="0"/>
              <a:t>:- 1. </a:t>
            </a:r>
            <a:r>
              <a:rPr lang="en-US" dirty="0" err="1" smtClean="0"/>
              <a:t>हाथ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चक्की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आटा</a:t>
            </a:r>
            <a:r>
              <a:rPr lang="en-US" dirty="0" smtClean="0"/>
              <a:t> </a:t>
            </a:r>
            <a:r>
              <a:rPr lang="en-US" dirty="0" err="1" smtClean="0"/>
              <a:t>पीसन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           2. </a:t>
            </a:r>
            <a:r>
              <a:rPr lang="en-US" dirty="0" err="1" smtClean="0"/>
              <a:t>गेहूँ</a:t>
            </a:r>
            <a:r>
              <a:rPr lang="en-US" dirty="0" smtClean="0"/>
              <a:t> </a:t>
            </a:r>
            <a:r>
              <a:rPr lang="en-US" dirty="0" err="1" smtClean="0"/>
              <a:t>साफ़</a:t>
            </a:r>
            <a:r>
              <a:rPr lang="en-US" dirty="0" smtClean="0"/>
              <a:t> </a:t>
            </a:r>
            <a:r>
              <a:rPr lang="en-US" dirty="0" err="1" smtClean="0"/>
              <a:t>करना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           3. </a:t>
            </a:r>
            <a:r>
              <a:rPr lang="en-US" dirty="0" err="1" smtClean="0"/>
              <a:t>बाजार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सब्जी</a:t>
            </a:r>
            <a:r>
              <a:rPr lang="en-US" dirty="0" smtClean="0"/>
              <a:t> </a:t>
            </a:r>
            <a:r>
              <a:rPr lang="en-US" dirty="0" err="1" smtClean="0"/>
              <a:t>लेकर</a:t>
            </a:r>
            <a:r>
              <a:rPr lang="en-US" dirty="0" smtClean="0"/>
              <a:t> </a:t>
            </a:r>
            <a:r>
              <a:rPr lang="en-US" dirty="0" err="1" smtClean="0"/>
              <a:t>आना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           4. </a:t>
            </a:r>
            <a:r>
              <a:rPr lang="en-US" dirty="0" err="1" smtClean="0"/>
              <a:t>खाना</a:t>
            </a:r>
            <a:r>
              <a:rPr lang="en-US" dirty="0" smtClean="0"/>
              <a:t> </a:t>
            </a:r>
            <a:r>
              <a:rPr lang="en-US" dirty="0" err="1" smtClean="0"/>
              <a:t>बनाना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           5. </a:t>
            </a:r>
            <a:r>
              <a:rPr lang="en-US" dirty="0" err="1" smtClean="0"/>
              <a:t>बरतन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कपड़े</a:t>
            </a:r>
            <a:r>
              <a:rPr lang="en-US" dirty="0" smtClean="0"/>
              <a:t> </a:t>
            </a:r>
            <a:r>
              <a:rPr lang="en-US" dirty="0" err="1" smtClean="0"/>
              <a:t>धोना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चरखा</a:t>
            </a:r>
            <a:r>
              <a:rPr lang="en-US" dirty="0"/>
              <a:t> </a:t>
            </a:r>
            <a:r>
              <a:rPr lang="en-US" dirty="0" err="1"/>
              <a:t>चलाते</a:t>
            </a:r>
            <a:r>
              <a:rPr lang="en-US" dirty="0"/>
              <a:t> </a:t>
            </a:r>
            <a:r>
              <a:rPr lang="en-US" dirty="0" err="1"/>
              <a:t>हुए</a:t>
            </a:r>
            <a:r>
              <a:rPr lang="en-US" dirty="0"/>
              <a:t> </a:t>
            </a:r>
            <a:r>
              <a:rPr lang="en-US" dirty="0" err="1"/>
              <a:t>गांधी</a:t>
            </a:r>
            <a:r>
              <a:rPr lang="en-US" dirty="0"/>
              <a:t> </a:t>
            </a:r>
            <a:r>
              <a:rPr lang="en-US" dirty="0" err="1"/>
              <a:t>जी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3733800" cy="4724400"/>
          </a:xfrm>
          <a:prstGeom prst="rect">
            <a:avLst/>
          </a:prstGeom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00200"/>
            <a:ext cx="4191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पत्रों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जबाब</a:t>
            </a:r>
            <a:r>
              <a:rPr lang="en-US" dirty="0" smtClean="0"/>
              <a:t> </a:t>
            </a:r>
            <a:r>
              <a:rPr lang="en-US" dirty="0" err="1" smtClean="0"/>
              <a:t>देते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76400"/>
            <a:ext cx="7620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>
                <a:solidFill>
                  <a:srgbClr val="FF0000"/>
                </a:solidFill>
              </a:rPr>
              <a:t>“</a:t>
            </a:r>
            <a:r>
              <a:rPr lang="hi-IN" dirty="0" smtClean="0">
                <a:solidFill>
                  <a:srgbClr val="FF0000"/>
                </a:solidFill>
              </a:rPr>
              <a:t>अपना काम आप करें”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 smtClean="0">
                <a:solidFill>
                  <a:srgbClr val="7030A0"/>
                </a:solidFill>
              </a:rPr>
              <a:t>गांधी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जी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के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पास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जब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भी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कोई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पत्र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आता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था</a:t>
            </a:r>
            <a:r>
              <a:rPr lang="en-US" sz="6000" dirty="0" smtClean="0">
                <a:solidFill>
                  <a:srgbClr val="7030A0"/>
                </a:solidFill>
              </a:rPr>
              <a:t>,  </a:t>
            </a:r>
            <a:r>
              <a:rPr lang="en-US" sz="6000" dirty="0" err="1" smtClean="0">
                <a:solidFill>
                  <a:srgbClr val="7030A0"/>
                </a:solidFill>
              </a:rPr>
              <a:t>तो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वे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उसका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जबाब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उसी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समय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और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खुद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दे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देते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थे</a:t>
            </a:r>
            <a:r>
              <a:rPr lang="en-US" sz="6000" dirty="0" smtClean="0">
                <a:solidFill>
                  <a:srgbClr val="7030A0"/>
                </a:solidFill>
              </a:rPr>
              <a:t>।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8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गाधी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बच्चों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बहुत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प्यार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था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24001"/>
            <a:ext cx="800099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गांधी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जी</a:t>
            </a:r>
            <a:r>
              <a:rPr lang="hi-IN" dirty="0" smtClean="0">
                <a:solidFill>
                  <a:srgbClr val="FF0000"/>
                </a:solidFill>
              </a:rPr>
              <a:t> का स्नेह-प्रदर्शन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371600"/>
            <a:ext cx="7010400" cy="45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265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नौकर</vt:lpstr>
      <vt:lpstr>मोहनदास करमचंद गांधी</vt:lpstr>
      <vt:lpstr>गाधी जी का आश्रम</vt:lpstr>
      <vt:lpstr>गाधी जी के द्वारा किए जाने वाले कार्य</vt:lpstr>
      <vt:lpstr>चरखा चलाते हुए गांधी जी</vt:lpstr>
      <vt:lpstr>पत्रों का जबाब देते हुए </vt:lpstr>
      <vt:lpstr>“अपना काम आप करें”</vt:lpstr>
      <vt:lpstr>गाधी जी को बच्चों से बहुत प्यार था।</vt:lpstr>
      <vt:lpstr> गांधी जी का स्नेह-प्रदर्शन</vt:lpstr>
      <vt:lpstr>अपना कार्य खुद करते हुए गांधी जी</vt:lpstr>
      <vt:lpstr>परहित सरिस धरम नहिं भाई</vt:lpstr>
      <vt:lpstr>कपड़ा सिलते हुए गांधी जी</vt:lpstr>
      <vt:lpstr>मूल्यांकन प्रश्न</vt:lpstr>
      <vt:lpstr>गृहकार्य</vt:lpstr>
      <vt:lpstr>समाप्त </vt:lpstr>
      <vt:lpstr>प्रस्तुतकर्ता इकलेश मीणा प्रशिक्षित स्नातक शिक्षक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केन्द्रीय विद्यालय क्रमांक -2, बेलगाम कैंट</dc:title>
  <dc:creator>Teachers</dc:creator>
  <cp:lastModifiedBy>Teachers</cp:lastModifiedBy>
  <cp:revision>19</cp:revision>
  <dcterms:created xsi:type="dcterms:W3CDTF">2006-08-16T00:00:00Z</dcterms:created>
  <dcterms:modified xsi:type="dcterms:W3CDTF">2012-12-20T09:47:27Z</dcterms:modified>
</cp:coreProperties>
</file>