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7"/>
  </p:notesMasterIdLst>
  <p:handoutMasterIdLst>
    <p:handoutMasterId r:id="rId28"/>
  </p:handoutMasterIdLst>
  <p:sldIdLst>
    <p:sldId id="293" r:id="rId2"/>
    <p:sldId id="296" r:id="rId3"/>
    <p:sldId id="299" r:id="rId4"/>
    <p:sldId id="302" r:id="rId5"/>
    <p:sldId id="320" r:id="rId6"/>
    <p:sldId id="268" r:id="rId7"/>
    <p:sldId id="269" r:id="rId8"/>
    <p:sldId id="273" r:id="rId9"/>
    <p:sldId id="294" r:id="rId10"/>
    <p:sldId id="277" r:id="rId11"/>
    <p:sldId id="316" r:id="rId12"/>
    <p:sldId id="331" r:id="rId13"/>
    <p:sldId id="324" r:id="rId14"/>
    <p:sldId id="333" r:id="rId15"/>
    <p:sldId id="319" r:id="rId16"/>
    <p:sldId id="334" r:id="rId17"/>
    <p:sldId id="317" r:id="rId18"/>
    <p:sldId id="325" r:id="rId19"/>
    <p:sldId id="326" r:id="rId20"/>
    <p:sldId id="289" r:id="rId21"/>
    <p:sldId id="327" r:id="rId22"/>
    <p:sldId id="323" r:id="rId23"/>
    <p:sldId id="335" r:id="rId24"/>
    <p:sldId id="328" r:id="rId25"/>
    <p:sldId id="309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4DC0677-7DED-46E5-9E2B-9AC464AF05D7}">
          <p14:sldIdLst>
            <p14:sldId id="293"/>
            <p14:sldId id="296"/>
            <p14:sldId id="299"/>
            <p14:sldId id="302"/>
            <p14:sldId id="320"/>
            <p14:sldId id="268"/>
            <p14:sldId id="269"/>
            <p14:sldId id="273"/>
            <p14:sldId id="294"/>
            <p14:sldId id="277"/>
            <p14:sldId id="316"/>
            <p14:sldId id="331"/>
            <p14:sldId id="324"/>
            <p14:sldId id="333"/>
            <p14:sldId id="319"/>
            <p14:sldId id="334"/>
            <p14:sldId id="317"/>
            <p14:sldId id="325"/>
            <p14:sldId id="326"/>
            <p14:sldId id="289"/>
            <p14:sldId id="327"/>
            <p14:sldId id="323"/>
            <p14:sldId id="335"/>
            <p14:sldId id="32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FF2"/>
    <a:srgbClr val="F1F5E6"/>
    <a:srgbClr val="683791"/>
    <a:srgbClr val="5C3281"/>
    <a:srgbClr val="F1F5E5"/>
    <a:srgbClr val="5C7A78"/>
    <a:srgbClr val="F7F9F0"/>
    <a:srgbClr val="F5F8ED"/>
    <a:srgbClr val="F6F9E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1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9AA6CCC-AD2E-40D7-9393-C7A4048A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646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C5D3E9-8A2C-419F-96D7-F6309AF30A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702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6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Positive</a:t>
            </a:r>
            <a:r>
              <a:rPr lang="en-IN" baseline="0" dirty="0"/>
              <a:t> qualities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WALK STOP,</a:t>
            </a:r>
            <a:r>
              <a:rPr lang="en-IN" baseline="0" dirty="0"/>
              <a:t> CLAP NAME, JUMP 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7 seat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8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Pair middle one </a:t>
            </a:r>
            <a:r>
              <a:rPr lang="en-IN" dirty="0" err="1"/>
              <a:t>kettu</a:t>
            </a:r>
            <a:r>
              <a:rPr lang="en-IN" dirty="0"/>
              <a:t> . </a:t>
            </a:r>
            <a:r>
              <a:rPr lang="en-IN" dirty="0" err="1"/>
              <a:t>Azhikanam</a:t>
            </a:r>
            <a:r>
              <a:rPr lang="en-IN" dirty="0"/>
              <a:t>   </a:t>
            </a:r>
            <a:r>
              <a:rPr lang="en-IN" dirty="0" err="1"/>
              <a:t>shafi</a:t>
            </a:r>
            <a:r>
              <a:rPr lang="en-IN" dirty="0"/>
              <a:t> sir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1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Conviction </a:t>
            </a:r>
            <a:r>
              <a:rPr lang="en-IN" dirty="0" err="1"/>
              <a:t>uracha</a:t>
            </a:r>
            <a:r>
              <a:rPr lang="en-IN" dirty="0"/>
              <a:t> </a:t>
            </a:r>
            <a:r>
              <a:rPr lang="en-IN" dirty="0" err="1"/>
              <a:t>viswasam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8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Proactive -convert positive 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89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Conviction  </a:t>
            </a:r>
            <a:r>
              <a:rPr lang="en-IN" dirty="0" err="1"/>
              <a:t>dridaviswasam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5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97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97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00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42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39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43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34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79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13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6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59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224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77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88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92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1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9A1F-5FAE-4289-8F44-68B05F061390}" type="datetimeFigureOut">
              <a:rPr lang="en-US" smtClean="0"/>
              <a:pPr/>
              <a:t>12/20/2019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96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udaskannoth@gmail.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894"/>
            <a:ext cx="8153400" cy="1873672"/>
          </a:xfrm>
        </p:spPr>
        <p:txBody>
          <a:bodyPr>
            <a:normAutofit/>
          </a:bodyPr>
          <a:lstStyle/>
          <a:p>
            <a:r>
              <a:rPr lang="en-IN" sz="9600" b="1" dirty="0">
                <a:solidFill>
                  <a:srgbClr val="C00000"/>
                </a:solidFill>
                <a:latin typeface="Algerian" panose="04020705040A02060702" pitchFamily="82" charset="0"/>
              </a:rPr>
              <a:t>        GATE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57" y="1484784"/>
            <a:ext cx="8892479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</a:t>
            </a:r>
            <a:r>
              <a:rPr lang="en-IN" sz="3200" dirty="0">
                <a:solidFill>
                  <a:srgbClr val="C00000"/>
                </a:solidFill>
              </a:rPr>
              <a:t>Games &amp; Activities for Training Enrichment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                                                Organized by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     KERALA COUNCELLORS AND TRAINERS TRADE UNION 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                        </a:t>
            </a:r>
            <a:r>
              <a:rPr lang="en-IN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KCTTU,</a:t>
            </a:r>
            <a:r>
              <a:rPr lang="en-IN" sz="3600" b="1" dirty="0">
                <a:solidFill>
                  <a:srgbClr val="FF0000"/>
                </a:solidFill>
              </a:rPr>
              <a:t> </a:t>
            </a:r>
            <a:r>
              <a:rPr lang="en-IN" sz="3600" b="1" dirty="0">
                <a:solidFill>
                  <a:srgbClr val="FF0000"/>
                </a:solidFill>
                <a:latin typeface="Algerian" panose="04020705040A02060702" pitchFamily="82" charset="0"/>
              </a:rPr>
              <a:t>KASARGOD</a:t>
            </a:r>
            <a:endParaRPr lang="en-US" sz="3600" dirty="0">
              <a:latin typeface="Algerian" panose="04020705040A02060702" pitchFamily="82" charset="0"/>
            </a:endParaRPr>
          </a:p>
          <a:p>
            <a:pPr marL="0" indent="0">
              <a:buNone/>
            </a:pPr>
            <a:endParaRPr lang="en-IN" sz="2400" b="1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          </a:t>
            </a:r>
          </a:p>
          <a:p>
            <a:pPr marL="0" indent="0">
              <a:buNone/>
            </a:pPr>
            <a:endParaRPr lang="en-I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          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         </a:t>
            </a:r>
            <a:endParaRPr lang="en-IN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IN" b="1" dirty="0">
                <a:solidFill>
                  <a:srgbClr val="BEDFF2"/>
                </a:solidFill>
              </a:rPr>
              <a:t>     </a:t>
            </a:r>
            <a:r>
              <a:rPr lang="en-IN" b="1" dirty="0">
                <a:solidFill>
                  <a:srgbClr val="0070C0"/>
                </a:solidFill>
              </a:rPr>
              <a:t>  </a:t>
            </a:r>
            <a:r>
              <a:rPr lang="en-IN" dirty="0">
                <a:solidFill>
                  <a:srgbClr val="0070C0"/>
                </a:solidFill>
              </a:rPr>
              <a:t>                                                                                                                  </a:t>
            </a:r>
            <a:r>
              <a:rPr lang="en-IN" sz="2400" b="1" dirty="0">
                <a:solidFill>
                  <a:srgbClr val="FF0000"/>
                </a:solidFill>
              </a:rPr>
              <a:t>                         </a:t>
            </a:r>
          </a:p>
          <a:p>
            <a:pPr marL="0" indent="0">
              <a:buNone/>
            </a:pPr>
            <a:r>
              <a:rPr lang="en-IN" sz="2400" b="1" dirty="0">
                <a:solidFill>
                  <a:srgbClr val="FF0000"/>
                </a:solidFill>
              </a:rPr>
              <a:t>                               </a:t>
            </a:r>
            <a:endParaRPr lang="en-GB" sz="24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4191000"/>
            <a:ext cx="27527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5834062" y="3886200"/>
            <a:ext cx="3005138" cy="15300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70C0"/>
                </a:solidFill>
              </a:rPr>
              <a:t>Faculty</a:t>
            </a:r>
          </a:p>
          <a:p>
            <a:pPr algn="ctr"/>
            <a:r>
              <a:rPr lang="en-IN" dirty="0">
                <a:solidFill>
                  <a:srgbClr val="7030A0"/>
                </a:solidFill>
              </a:rPr>
              <a:t>Sudas  kannoth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99757" y="3880192"/>
            <a:ext cx="2191043" cy="15300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70C0"/>
                </a:solidFill>
              </a:rPr>
              <a:t>21.12.19</a:t>
            </a:r>
          </a:p>
          <a:p>
            <a:pPr algn="ctr"/>
            <a:r>
              <a:rPr lang="en-IN" dirty="0">
                <a:solidFill>
                  <a:srgbClr val="7030A0"/>
                </a:solidFill>
              </a:rPr>
              <a:t>Saturday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619192"/>
            <a:ext cx="7315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LIBERTY SCHOOL OF COMMERCE, KALANAD , UDUMA</a:t>
            </a:r>
          </a:p>
          <a:p>
            <a:pPr algn="ctr"/>
            <a:r>
              <a:rPr lang="en-IN" b="1" dirty="0">
                <a:solidFill>
                  <a:srgbClr val="FF0000"/>
                </a:solidFill>
              </a:rPr>
              <a:t>KASARGOD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6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  </a:t>
            </a:r>
            <a:r>
              <a:rPr lang="en-IN" b="1" dirty="0">
                <a:latin typeface="Algerian" panose="04020705040A02060702" pitchFamily="82" charset="0"/>
              </a:rPr>
              <a:t>Leadership</a:t>
            </a:r>
            <a:br>
              <a:rPr lang="en-IN" dirty="0"/>
            </a:b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24000"/>
            <a:ext cx="7202760" cy="4495800"/>
          </a:xfrm>
        </p:spPr>
        <p:txBody>
          <a:bodyPr>
            <a:noAutofit/>
          </a:bodyPr>
          <a:lstStyle/>
          <a:p>
            <a:r>
              <a:rPr lang="en-IN" sz="2000" dirty="0"/>
              <a:t>Delegation</a:t>
            </a:r>
          </a:p>
          <a:p>
            <a:r>
              <a:rPr lang="en-IN" sz="2000" dirty="0"/>
              <a:t>Energetic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Team building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Inspire</a:t>
            </a:r>
          </a:p>
          <a:p>
            <a:r>
              <a:rPr lang="en-IN" sz="2000" dirty="0"/>
              <a:t>Open minded</a:t>
            </a:r>
          </a:p>
          <a:p>
            <a:r>
              <a:rPr lang="en-IN" sz="2000" dirty="0"/>
              <a:t>Creativity </a:t>
            </a:r>
          </a:p>
          <a:p>
            <a:r>
              <a:rPr lang="en-IN" sz="2000" dirty="0"/>
              <a:t>Interpersonal skill </a:t>
            </a:r>
            <a:endParaRPr lang="en-GB" sz="2000" dirty="0"/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4" y="1752600"/>
            <a:ext cx="5209356" cy="487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86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552" y="0"/>
            <a:ext cx="6589199" cy="1280890"/>
          </a:xfrm>
        </p:spPr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BROKEN SQUARE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40445"/>
            <a:ext cx="7346776" cy="3777622"/>
          </a:xfrm>
        </p:spPr>
        <p:txBody>
          <a:bodyPr>
            <a:noAutofit/>
          </a:bodyPr>
          <a:lstStyle/>
          <a:p>
            <a:r>
              <a:rPr lang="en-IN" sz="2000" dirty="0"/>
              <a:t>Delegate </a:t>
            </a:r>
          </a:p>
          <a:p>
            <a:r>
              <a:rPr lang="en-IN" sz="2000" dirty="0"/>
              <a:t>Communication</a:t>
            </a:r>
          </a:p>
          <a:p>
            <a:r>
              <a:rPr lang="en-IN" sz="2000" dirty="0"/>
              <a:t>Confidence </a:t>
            </a:r>
          </a:p>
          <a:p>
            <a:r>
              <a:rPr lang="en-IN" sz="2000" dirty="0"/>
              <a:t>Commitment 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Creativity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Team building</a:t>
            </a:r>
          </a:p>
          <a:p>
            <a:r>
              <a:rPr lang="en-IN" sz="2000" dirty="0"/>
              <a:t>Vision 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Sharing </a:t>
            </a:r>
          </a:p>
          <a:p>
            <a:r>
              <a:rPr lang="en-IN" sz="2000" dirty="0"/>
              <a:t>Crisis management</a:t>
            </a:r>
          </a:p>
          <a:p>
            <a:r>
              <a:rPr lang="en-IN" sz="2000" dirty="0"/>
              <a:t>Problem solving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32909"/>
            <a:ext cx="5133975" cy="427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324600" y="2971800"/>
            <a:ext cx="685800" cy="304800"/>
          </a:xfrm>
          <a:prstGeom prst="rect">
            <a:avLst/>
          </a:prstGeom>
          <a:solidFill>
            <a:srgbClr val="683791"/>
          </a:solidFill>
          <a:ln>
            <a:solidFill>
              <a:srgbClr val="683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7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601" y="0"/>
            <a:ext cx="6589199" cy="1280890"/>
          </a:xfrm>
        </p:spPr>
        <p:txBody>
          <a:bodyPr/>
          <a:lstStyle/>
          <a:p>
            <a:r>
              <a:rPr lang="en-IN">
                <a:latin typeface="Broadway" panose="04040905080B02020502" pitchFamily="82" charset="0"/>
              </a:rPr>
              <a:t>      7 SEAT GAME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088" y="496578"/>
            <a:ext cx="8229600" cy="5864844"/>
          </a:xfrm>
        </p:spPr>
        <p:txBody>
          <a:bodyPr>
            <a:noAutofit/>
          </a:bodyPr>
          <a:lstStyle/>
          <a:p>
            <a:r>
              <a:rPr lang="en-IN" dirty="0"/>
              <a:t>Patience </a:t>
            </a:r>
          </a:p>
          <a:p>
            <a:r>
              <a:rPr lang="en-IN" dirty="0"/>
              <a:t>Flexible</a:t>
            </a:r>
          </a:p>
          <a:p>
            <a:r>
              <a:rPr lang="en-IN" dirty="0"/>
              <a:t>Idea</a:t>
            </a:r>
          </a:p>
          <a:p>
            <a:r>
              <a:rPr lang="en-IN" dirty="0"/>
              <a:t>Time managent</a:t>
            </a:r>
          </a:p>
          <a:p>
            <a:r>
              <a:rPr lang="en-IN" dirty="0"/>
              <a:t>Leadership</a:t>
            </a:r>
          </a:p>
          <a:p>
            <a:r>
              <a:rPr lang="en-IN" dirty="0"/>
              <a:t>Positive attitude</a:t>
            </a:r>
          </a:p>
          <a:p>
            <a:r>
              <a:rPr lang="en-IN" dirty="0"/>
              <a:t>Honesty</a:t>
            </a:r>
          </a:p>
          <a:p>
            <a:r>
              <a:rPr lang="en-IN" dirty="0"/>
              <a:t>Confidence </a:t>
            </a:r>
          </a:p>
          <a:p>
            <a:r>
              <a:rPr lang="en-IN" dirty="0"/>
              <a:t>Intuition</a:t>
            </a:r>
          </a:p>
          <a:p>
            <a:r>
              <a:rPr lang="en-IN" dirty="0"/>
              <a:t>Focus</a:t>
            </a:r>
          </a:p>
          <a:p>
            <a:r>
              <a:rPr lang="en-IN" dirty="0"/>
              <a:t>Innovation</a:t>
            </a:r>
          </a:p>
          <a:p>
            <a:r>
              <a:rPr lang="en-IN" dirty="0"/>
              <a:t>Planning </a:t>
            </a:r>
          </a:p>
          <a:p>
            <a:r>
              <a:rPr lang="en-IN" dirty="0"/>
              <a:t>Co-ordination</a:t>
            </a:r>
          </a:p>
          <a:p>
            <a:r>
              <a:rPr lang="en-IN" dirty="0"/>
              <a:t>Conditioning </a:t>
            </a:r>
          </a:p>
          <a:p>
            <a:r>
              <a:rPr lang="en-IN" dirty="0"/>
              <a:t>Team work </a:t>
            </a:r>
          </a:p>
          <a:p>
            <a:r>
              <a:rPr lang="en-IN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5805488" cy="434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71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24110"/>
            <a:ext cx="6589200" cy="1280890"/>
          </a:xfrm>
        </p:spPr>
        <p:txBody>
          <a:bodyPr/>
          <a:lstStyle/>
          <a:p>
            <a:pPr algn="ctr"/>
            <a:r>
              <a:rPr lang="en-IN" dirty="0">
                <a:latin typeface="Broadway" panose="04040905080B02020502" pitchFamily="82" charset="0"/>
              </a:rPr>
              <a:t>INSIDE ROPE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197531" cy="4721294"/>
          </a:xfrm>
        </p:spPr>
        <p:txBody>
          <a:bodyPr>
            <a:normAutofit/>
          </a:bodyPr>
          <a:lstStyle/>
          <a:p>
            <a:r>
              <a:rPr lang="en-IN" sz="2000" dirty="0"/>
              <a:t>Risk management </a:t>
            </a:r>
          </a:p>
          <a:p>
            <a:r>
              <a:rPr lang="en-IN" sz="2000" dirty="0"/>
              <a:t>Flexible     </a:t>
            </a:r>
          </a:p>
          <a:p>
            <a:r>
              <a:rPr lang="en-IN" sz="2000" dirty="0"/>
              <a:t>Time management </a:t>
            </a:r>
          </a:p>
          <a:p>
            <a:r>
              <a:rPr lang="en-IN" sz="2000" dirty="0"/>
              <a:t>Team building </a:t>
            </a:r>
          </a:p>
          <a:p>
            <a:r>
              <a:rPr lang="en-IN" sz="2000" dirty="0"/>
              <a:t>Competition </a:t>
            </a:r>
          </a:p>
          <a:p>
            <a:r>
              <a:rPr lang="en-IN" sz="2000" dirty="0"/>
              <a:t>Goal </a:t>
            </a:r>
          </a:p>
          <a:p>
            <a:r>
              <a:rPr lang="en-IN" sz="2000" dirty="0"/>
              <a:t>Competitive </a:t>
            </a:r>
          </a:p>
          <a:p>
            <a:r>
              <a:rPr lang="en-IN" sz="2000" dirty="0"/>
              <a:t>Stress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486400" y="36576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86400" y="6245294"/>
            <a:ext cx="2438400" cy="307906"/>
          </a:xfrm>
          <a:prstGeom prst="rect">
            <a:avLst/>
          </a:prstGeom>
          <a:solidFill>
            <a:srgbClr val="F1F5E6"/>
          </a:solidFill>
          <a:ln>
            <a:solidFill>
              <a:srgbClr val="F1F5E6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520672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62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"/>
            <a:ext cx="4048125" cy="670560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219200" y="304800"/>
            <a:ext cx="3197093" cy="5672397"/>
          </a:xfrm>
        </p:spPr>
        <p:txBody>
          <a:bodyPr>
            <a:normAutofit/>
          </a:bodyPr>
          <a:lstStyle/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r>
              <a:rPr lang="en-IN" sz="2400" dirty="0"/>
              <a:t>Patience </a:t>
            </a:r>
          </a:p>
          <a:p>
            <a:r>
              <a:rPr lang="en-IN" sz="2400" dirty="0"/>
              <a:t>Idea </a:t>
            </a:r>
          </a:p>
          <a:p>
            <a:r>
              <a:rPr lang="en-IN" sz="2400" dirty="0"/>
              <a:t>Open minded </a:t>
            </a:r>
          </a:p>
          <a:p>
            <a:r>
              <a:rPr lang="en-IN" sz="2400" dirty="0"/>
              <a:t>Time management</a:t>
            </a:r>
          </a:p>
          <a:p>
            <a:r>
              <a:rPr lang="en-IN" sz="2400" dirty="0"/>
              <a:t>Team building </a:t>
            </a:r>
          </a:p>
          <a:p>
            <a:r>
              <a:rPr lang="en-IN" sz="2400" dirty="0"/>
              <a:t>Concentration </a:t>
            </a:r>
          </a:p>
          <a:p>
            <a:r>
              <a:rPr lang="en-IN" sz="2400" dirty="0"/>
              <a:t>Observation  </a:t>
            </a:r>
          </a:p>
          <a:p>
            <a:endParaRPr lang="en-IN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709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TIC TAC TOE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5" y="2133600"/>
            <a:ext cx="7346776" cy="3777622"/>
          </a:xfrm>
        </p:spPr>
        <p:txBody>
          <a:bodyPr>
            <a:noAutofit/>
          </a:bodyPr>
          <a:lstStyle/>
          <a:p>
            <a:r>
              <a:rPr lang="en-IN" sz="2000" dirty="0"/>
              <a:t>Honesty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Focus 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Team building </a:t>
            </a:r>
          </a:p>
          <a:p>
            <a:r>
              <a:rPr lang="en-IN" sz="2000" dirty="0"/>
              <a:t>Concentration </a:t>
            </a:r>
          </a:p>
          <a:p>
            <a:r>
              <a:rPr lang="en-IN" sz="2000" dirty="0"/>
              <a:t>Observation 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77" y="1264554"/>
            <a:ext cx="4709323" cy="374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3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NAME  GAME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724400"/>
          </a:xfrm>
        </p:spPr>
        <p:txBody>
          <a:bodyPr>
            <a:noAutofit/>
          </a:bodyPr>
          <a:lstStyle/>
          <a:p>
            <a:r>
              <a:rPr lang="en-IN" sz="2000" dirty="0"/>
              <a:t>Relationship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Self motivate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Organise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Confidence </a:t>
            </a:r>
          </a:p>
          <a:p>
            <a:r>
              <a:rPr lang="en-IN" sz="2000" dirty="0"/>
              <a:t>Ice break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19" y="2276872"/>
            <a:ext cx="494614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67200" y="4876800"/>
            <a:ext cx="464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4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MAN  CATCHING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2133600"/>
            <a:ext cx="7562800" cy="4724400"/>
          </a:xfrm>
        </p:spPr>
        <p:txBody>
          <a:bodyPr>
            <a:normAutofit/>
          </a:bodyPr>
          <a:lstStyle/>
          <a:p>
            <a:r>
              <a:rPr lang="en-IN" sz="2000" dirty="0"/>
              <a:t>Planning </a:t>
            </a:r>
          </a:p>
          <a:p>
            <a:r>
              <a:rPr lang="en-IN" sz="2000" dirty="0"/>
              <a:t>Relationship building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Leadership</a:t>
            </a:r>
          </a:p>
          <a:p>
            <a:r>
              <a:rPr lang="en-IN" sz="2000" dirty="0"/>
              <a:t>Funny</a:t>
            </a:r>
          </a:p>
          <a:p>
            <a:r>
              <a:rPr lang="en-IN" sz="2000" dirty="0"/>
              <a:t>Responsibility</a:t>
            </a:r>
          </a:p>
          <a:p>
            <a:r>
              <a:rPr lang="en-IN" sz="2000" dirty="0"/>
              <a:t>Conviction</a:t>
            </a:r>
          </a:p>
          <a:p>
            <a:r>
              <a:rPr lang="en-IN" sz="2000" dirty="0"/>
              <a:t>Remembrance </a:t>
            </a:r>
          </a:p>
          <a:p>
            <a:r>
              <a:rPr lang="en-IN" sz="2000" dirty="0"/>
              <a:t>Quick capture 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46" y="1996624"/>
            <a:ext cx="5176246" cy="3520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5257800"/>
            <a:ext cx="4953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89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ROPE  ESCAPE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889" y="1412776"/>
            <a:ext cx="6591985" cy="4724400"/>
          </a:xfrm>
        </p:spPr>
        <p:txBody>
          <a:bodyPr>
            <a:normAutofit/>
          </a:bodyPr>
          <a:lstStyle/>
          <a:p>
            <a:r>
              <a:rPr lang="en-IN" sz="2000" dirty="0"/>
              <a:t>Idea </a:t>
            </a:r>
          </a:p>
          <a:p>
            <a:r>
              <a:rPr lang="en-IN" sz="2000" dirty="0"/>
              <a:t>Open minded </a:t>
            </a:r>
          </a:p>
          <a:p>
            <a:r>
              <a:rPr lang="en-IN" sz="2000" dirty="0"/>
              <a:t>Humour </a:t>
            </a:r>
          </a:p>
          <a:p>
            <a:r>
              <a:rPr lang="en-IN" sz="2000" dirty="0"/>
              <a:t>Relationship building</a:t>
            </a:r>
          </a:p>
          <a:p>
            <a:r>
              <a:rPr lang="en-IN" sz="2000" dirty="0"/>
              <a:t>Likable</a:t>
            </a:r>
          </a:p>
          <a:p>
            <a:r>
              <a:rPr lang="en-IN" sz="2000" dirty="0"/>
              <a:t>Risk management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Emotional control</a:t>
            </a:r>
          </a:p>
          <a:p>
            <a:r>
              <a:rPr lang="en-IN" sz="2000" dirty="0"/>
              <a:t>Creativity </a:t>
            </a:r>
          </a:p>
          <a:p>
            <a:r>
              <a:rPr lang="en-IN" sz="2000" dirty="0"/>
              <a:t>Think differently </a:t>
            </a:r>
          </a:p>
          <a:p>
            <a:r>
              <a:rPr lang="en-IN" sz="2000" dirty="0"/>
              <a:t>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222688" cy="302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23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INSIDE ROPE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Thinking out of the box</a:t>
            </a:r>
          </a:p>
          <a:p>
            <a:r>
              <a:rPr lang="en-IN" sz="2000" dirty="0"/>
              <a:t>Positive attitude </a:t>
            </a:r>
          </a:p>
          <a:p>
            <a:r>
              <a:rPr lang="en-IN" sz="2000" dirty="0"/>
              <a:t>Innovative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Leadership</a:t>
            </a:r>
          </a:p>
          <a:p>
            <a:r>
              <a:rPr lang="en-IN" sz="2000" dirty="0"/>
              <a:t>Idea </a:t>
            </a:r>
          </a:p>
          <a:p>
            <a:r>
              <a:rPr lang="en-IN" sz="2000" dirty="0"/>
              <a:t>intuition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4744"/>
            <a:ext cx="4608512" cy="460851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9451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589200" cy="1280890"/>
          </a:xfrm>
        </p:spPr>
        <p:txBody>
          <a:bodyPr/>
          <a:lstStyle/>
          <a:p>
            <a:pPr algn="ctr"/>
            <a:r>
              <a:rPr lang="en-IN" dirty="0">
                <a:latin typeface="Broadway" panose="04040905080B02020502" pitchFamily="82" charset="0"/>
              </a:rPr>
              <a:t>WHO IS HE /ROCKET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6644"/>
            <a:ext cx="4758223" cy="399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197531" cy="42446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000" dirty="0"/>
          </a:p>
          <a:p>
            <a:r>
              <a:rPr lang="en-IN" sz="2000" dirty="0"/>
              <a:t>Happy</a:t>
            </a:r>
          </a:p>
          <a:p>
            <a:r>
              <a:rPr lang="en-IN" sz="2000" dirty="0"/>
              <a:t>Presentation skill</a:t>
            </a:r>
          </a:p>
          <a:p>
            <a:r>
              <a:rPr lang="en-IN" sz="2000" dirty="0"/>
              <a:t>Self motivation</a:t>
            </a:r>
          </a:p>
          <a:p>
            <a:r>
              <a:rPr lang="en-IN" sz="2000" dirty="0"/>
              <a:t>Relationship </a:t>
            </a:r>
          </a:p>
          <a:p>
            <a:r>
              <a:rPr lang="en-IN" sz="2000" dirty="0"/>
              <a:t>Recognition</a:t>
            </a:r>
          </a:p>
          <a:p>
            <a:r>
              <a:rPr lang="en-IN" sz="2000" dirty="0"/>
              <a:t>Gratitude</a:t>
            </a:r>
          </a:p>
          <a:p>
            <a:r>
              <a:rPr lang="en-IN" sz="2000" dirty="0"/>
              <a:t>Respect  </a:t>
            </a:r>
          </a:p>
          <a:p>
            <a:r>
              <a:rPr lang="en-IN" sz="2000" dirty="0"/>
              <a:t>Ice break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0" y="5029200"/>
            <a:ext cx="4572000" cy="990600"/>
          </a:xfrm>
          <a:prstGeom prst="rect">
            <a:avLst/>
          </a:prstGeom>
          <a:solidFill>
            <a:srgbClr val="5C7A7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ONE MINUTE  SILENT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6591985" cy="3777622"/>
          </a:xfrm>
        </p:spPr>
        <p:txBody>
          <a:bodyPr>
            <a:normAutofit/>
          </a:bodyPr>
          <a:lstStyle/>
          <a:p>
            <a:r>
              <a:rPr lang="en-IN" sz="2000" dirty="0"/>
              <a:t>Listening 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Value of time</a:t>
            </a:r>
          </a:p>
          <a:p>
            <a:r>
              <a:rPr lang="en-IN" sz="2000" dirty="0"/>
              <a:t>Individual behaviour analysis</a:t>
            </a:r>
          </a:p>
          <a:p>
            <a:r>
              <a:rPr lang="en-IN" sz="2000" dirty="0"/>
              <a:t>.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84" y="1951448"/>
            <a:ext cx="4525456" cy="3959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51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ALPHABETIC SHAPES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2133600"/>
            <a:ext cx="7994848" cy="4572000"/>
          </a:xfrm>
        </p:spPr>
        <p:txBody>
          <a:bodyPr>
            <a:normAutofit/>
          </a:bodyPr>
          <a:lstStyle/>
          <a:p>
            <a:r>
              <a:rPr lang="en-IN" sz="2000" dirty="0"/>
              <a:t>Concentration</a:t>
            </a:r>
          </a:p>
          <a:p>
            <a:r>
              <a:rPr lang="en-IN" sz="2000" dirty="0"/>
              <a:t>Flexible </a:t>
            </a:r>
          </a:p>
          <a:p>
            <a:r>
              <a:rPr lang="en-IN" sz="2000" dirty="0"/>
              <a:t>Proactive</a:t>
            </a:r>
          </a:p>
          <a:p>
            <a:r>
              <a:rPr lang="en-IN" sz="2000" dirty="0"/>
              <a:t>Risk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Time managent</a:t>
            </a:r>
          </a:p>
          <a:p>
            <a:r>
              <a:rPr lang="en-IN" sz="2000" dirty="0"/>
              <a:t>Emotional control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48830"/>
            <a:ext cx="5286321" cy="349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09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FIRE SWALLOW 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Confidence</a:t>
            </a:r>
          </a:p>
          <a:p>
            <a:r>
              <a:rPr lang="en-IN" sz="2000" dirty="0"/>
              <a:t>Competition</a:t>
            </a:r>
          </a:p>
          <a:p>
            <a:r>
              <a:rPr lang="en-IN" sz="2400" dirty="0"/>
              <a:t>Happiness</a:t>
            </a:r>
            <a:endParaRPr lang="en-IN" sz="2000" dirty="0"/>
          </a:p>
          <a:p>
            <a:r>
              <a:rPr lang="en-IN" sz="2000" dirty="0"/>
              <a:t>Opportunity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35480"/>
            <a:ext cx="3962400" cy="35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07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lgerian" panose="04020705040A02060702" pitchFamily="82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133600"/>
            <a:ext cx="7620000" cy="3777622"/>
          </a:xfrm>
        </p:spPr>
        <p:txBody>
          <a:bodyPr/>
          <a:lstStyle/>
          <a:p>
            <a:r>
              <a:rPr lang="en-US" dirty="0"/>
              <a:t>Oral Presentation</a:t>
            </a:r>
          </a:p>
          <a:p>
            <a:r>
              <a:rPr lang="en-US" dirty="0"/>
              <a:t>Creative Thinking</a:t>
            </a:r>
          </a:p>
          <a:p>
            <a:r>
              <a:rPr lang="en-IN" dirty="0"/>
              <a:t>Listening </a:t>
            </a:r>
          </a:p>
          <a:p>
            <a:r>
              <a:rPr lang="en-IN" dirty="0"/>
              <a:t>Activity </a:t>
            </a:r>
          </a:p>
          <a:p>
            <a:r>
              <a:rPr lang="en-IN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3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WITHOUT CHAIR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7" y="1524000"/>
            <a:ext cx="7058744" cy="5334000"/>
          </a:xfrm>
        </p:spPr>
        <p:txBody>
          <a:bodyPr>
            <a:normAutofit/>
          </a:bodyPr>
          <a:lstStyle/>
          <a:p>
            <a:r>
              <a:rPr lang="en-IN" sz="2000" dirty="0"/>
              <a:t>Confidence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Courage</a:t>
            </a:r>
          </a:p>
          <a:p>
            <a:r>
              <a:rPr lang="en-IN" sz="2000" dirty="0"/>
              <a:t>Conviction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Trust </a:t>
            </a:r>
          </a:p>
          <a:p>
            <a:r>
              <a:rPr lang="en-IN" sz="2000" dirty="0"/>
              <a:t>Discipline 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58" y="1905000"/>
            <a:ext cx="5039246" cy="40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91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>
            <a:spLocks noGrp="1" noChangeArrowheads="1"/>
          </p:cNvSpPr>
          <p:nvPr>
            <p:ph idx="1"/>
          </p:nvPr>
        </p:nvSpPr>
        <p:spPr>
          <a:xfrm>
            <a:off x="1143000" y="857250"/>
            <a:ext cx="6858000" cy="51435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en-US" sz="1800" kern="10" spc="54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800" kern="10" spc="54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 </a:t>
            </a:r>
          </a:p>
          <a:p>
            <a:pPr algn="ctr">
              <a:buFont typeface="Arial" charset="0"/>
              <a:buNone/>
              <a:defRPr/>
            </a:pPr>
            <a:endParaRPr lang="en-US" sz="3000" b="1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      </a:t>
            </a: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	  </a:t>
            </a:r>
            <a:endParaRPr lang="en-US" sz="1800" kern="10" spc="540" dirty="0">
              <a:ln w="9525">
                <a:noFill/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Broadway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2373" y="2676036"/>
            <a:ext cx="48072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10" spc="540" dirty="0">
                <a:ln w="9525">
                  <a:noFill/>
                  <a:miter lim="800000"/>
                  <a:headEnd/>
                  <a:tailEnd/>
                </a:ln>
                <a:solidFill>
                  <a:srgbClr val="92D05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  <a:cs typeface="Arial" charset="0"/>
              </a:rPr>
              <a:t>Thank You</a:t>
            </a:r>
            <a:endParaRPr lang="en-US" sz="5400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344" y="1714500"/>
            <a:ext cx="3902030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b="1" dirty="0">
                <a:solidFill>
                  <a:srgbClr val="0070C0"/>
                </a:solidFill>
                <a:latin typeface="Broadway" panose="04040905080B02020502" pitchFamily="82" charset="0"/>
                <a:cs typeface="Aharoni" pitchFamily="2" charset="-79"/>
              </a:rPr>
              <a:t>SUDAS KANNOTH</a:t>
            </a:r>
            <a:endParaRPr lang="en-US" sz="3300" dirty="0">
              <a:solidFill>
                <a:srgbClr val="0070C0"/>
              </a:solidFill>
              <a:latin typeface="Broadway" panose="04040905080B02020502" pitchFamily="82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58458" y="2590800"/>
            <a:ext cx="548579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COMMUNE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Soft skill training team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87704" y="3140784"/>
            <a:ext cx="427378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sudaskannoth@gmail.co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944  711  4001</a:t>
            </a:r>
            <a:endParaRPr lang="en-US" sz="2100" b="1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5600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5" grpId="1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WALK STOP </a:t>
            </a:r>
            <a:r>
              <a:rPr lang="en-IN" dirty="0" err="1">
                <a:latin typeface="Broadway" panose="04040905080B02020502" pitchFamily="82" charset="0"/>
              </a:rPr>
              <a:t>STOP</a:t>
            </a:r>
            <a:r>
              <a:rPr lang="en-IN" dirty="0">
                <a:latin typeface="Broadway" panose="04040905080B02020502" pitchFamily="82" charset="0"/>
              </a:rPr>
              <a:t> WALK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31192"/>
            <a:ext cx="4572000" cy="475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74907" y="1905000"/>
            <a:ext cx="3197093" cy="4551824"/>
          </a:xfrm>
        </p:spPr>
        <p:txBody>
          <a:bodyPr>
            <a:noAutofit/>
          </a:bodyPr>
          <a:lstStyle/>
          <a:p>
            <a:r>
              <a:rPr lang="en-IN" sz="2000" dirty="0"/>
              <a:t>Concentration</a:t>
            </a:r>
          </a:p>
          <a:p>
            <a:r>
              <a:rPr lang="en-IN" sz="2000" dirty="0"/>
              <a:t>Focus </a:t>
            </a:r>
          </a:p>
          <a:p>
            <a:r>
              <a:rPr lang="en-IN" sz="2000" dirty="0"/>
              <a:t>Open mindedness </a:t>
            </a:r>
          </a:p>
          <a:p>
            <a:r>
              <a:rPr lang="en-IN" sz="2000" dirty="0"/>
              <a:t>Listening </a:t>
            </a:r>
          </a:p>
          <a:p>
            <a:r>
              <a:rPr lang="en-IN" sz="2000" dirty="0"/>
              <a:t>Flexible </a:t>
            </a:r>
          </a:p>
          <a:p>
            <a:r>
              <a:rPr lang="en-IN" sz="2000" dirty="0"/>
              <a:t>Stress management</a:t>
            </a:r>
          </a:p>
          <a:p>
            <a:r>
              <a:rPr lang="en-IN" sz="2000" dirty="0"/>
              <a:t>Alert </a:t>
            </a:r>
          </a:p>
          <a:p>
            <a:r>
              <a:rPr lang="en-IN" sz="2000" dirty="0"/>
              <a:t>Ice breaker </a:t>
            </a:r>
          </a:p>
          <a:p>
            <a:r>
              <a:rPr lang="en-IN" sz="2000" dirty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7450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Broadway" panose="04040905080B02020502" pitchFamily="82" charset="0"/>
              </a:rPr>
              <a:t>     MERGE SONG</a:t>
            </a:r>
            <a:endParaRPr lang="en-GB" sz="4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2133600"/>
            <a:ext cx="7634808" cy="4648200"/>
          </a:xfrm>
        </p:spPr>
        <p:txBody>
          <a:bodyPr>
            <a:normAutofit lnSpcReduction="10000"/>
          </a:bodyPr>
          <a:lstStyle/>
          <a:p>
            <a:r>
              <a:rPr lang="en-IN" sz="2000" dirty="0"/>
              <a:t>Inspiring</a:t>
            </a:r>
          </a:p>
          <a:p>
            <a:r>
              <a:rPr lang="en-IN" sz="2000" dirty="0"/>
              <a:t>Passion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Relationship</a:t>
            </a:r>
          </a:p>
          <a:p>
            <a:r>
              <a:rPr lang="en-IN" sz="2000" dirty="0"/>
              <a:t>Flexible</a:t>
            </a:r>
          </a:p>
          <a:p>
            <a:r>
              <a:rPr lang="en-IN" sz="2000" dirty="0"/>
              <a:t>Help others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Togetherness </a:t>
            </a:r>
          </a:p>
          <a:p>
            <a:r>
              <a:rPr lang="en-IN" sz="2000" dirty="0"/>
              <a:t>Common goal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40" y="1848155"/>
            <a:ext cx="5805488" cy="434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34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MICKI </a:t>
            </a:r>
            <a:r>
              <a:rPr lang="en-IN" dirty="0" err="1">
                <a:latin typeface="Broadway" panose="04040905080B02020502" pitchFamily="82" charset="0"/>
              </a:rPr>
              <a:t>MICKI</a:t>
            </a:r>
            <a:r>
              <a:rPr lang="en-IN" dirty="0">
                <a:latin typeface="Broadway" panose="04040905080B02020502" pitchFamily="82" charset="0"/>
              </a:rPr>
              <a:t> HAI </a:t>
            </a:r>
            <a:r>
              <a:rPr lang="en-IN" dirty="0" err="1">
                <a:latin typeface="Broadway" panose="04040905080B02020502" pitchFamily="82" charset="0"/>
              </a:rPr>
              <a:t>HAI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76" y="1548239"/>
            <a:ext cx="5021824" cy="376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0" y="1600200"/>
            <a:ext cx="4038600" cy="4721295"/>
          </a:xfrm>
        </p:spPr>
        <p:txBody>
          <a:bodyPr>
            <a:normAutofit/>
          </a:bodyPr>
          <a:lstStyle/>
          <a:p>
            <a:r>
              <a:rPr lang="en-IN" sz="2800" dirty="0"/>
              <a:t>Relationship </a:t>
            </a:r>
          </a:p>
          <a:p>
            <a:r>
              <a:rPr lang="en-IN" sz="2800" dirty="0"/>
              <a:t>Self motive </a:t>
            </a:r>
          </a:p>
          <a:p>
            <a:r>
              <a:rPr lang="en-IN" sz="2800" dirty="0"/>
              <a:t>Listening </a:t>
            </a:r>
          </a:p>
          <a:p>
            <a:r>
              <a:rPr lang="en-IN" sz="2800" dirty="0"/>
              <a:t>Tension </a:t>
            </a:r>
          </a:p>
          <a:p>
            <a:r>
              <a:rPr lang="en-IN" sz="2800" dirty="0"/>
              <a:t>Flexible </a:t>
            </a:r>
          </a:p>
          <a:p>
            <a:r>
              <a:rPr lang="en-IN" sz="2800" dirty="0"/>
              <a:t>Quick response  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5233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BALLOON TRAIN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007" y="1371600"/>
            <a:ext cx="6591985" cy="5638800"/>
          </a:xfrm>
        </p:spPr>
        <p:txBody>
          <a:bodyPr>
            <a:normAutofit/>
          </a:bodyPr>
          <a:lstStyle/>
          <a:p>
            <a:r>
              <a:rPr lang="en-IN" sz="2000" dirty="0"/>
              <a:t>Honesty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Open minded </a:t>
            </a:r>
          </a:p>
          <a:p>
            <a:r>
              <a:rPr lang="en-IN" sz="2000" dirty="0"/>
              <a:t>Restlessness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Discipline 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Trust your team</a:t>
            </a:r>
          </a:p>
          <a:p>
            <a:r>
              <a:rPr lang="en-IN" sz="2000" dirty="0"/>
              <a:t>Concentration </a:t>
            </a:r>
          </a:p>
          <a:p>
            <a:r>
              <a:rPr lang="en-IN" sz="2000" dirty="0"/>
              <a:t>Mutual understand</a:t>
            </a:r>
          </a:p>
          <a:p>
            <a:r>
              <a:rPr lang="en-IN" sz="2000" dirty="0"/>
              <a:t>Caring </a:t>
            </a:r>
          </a:p>
          <a:p>
            <a:r>
              <a:rPr lang="en-IN" sz="2000" dirty="0"/>
              <a:t>Patience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03961"/>
            <a:ext cx="4572000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239800" y="6019800"/>
            <a:ext cx="3751800" cy="228600"/>
          </a:xfrm>
          <a:prstGeom prst="rect">
            <a:avLst/>
          </a:prstGeom>
          <a:solidFill>
            <a:srgbClr val="F1F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Broadway" panose="04040905080B02020502" pitchFamily="82" charset="0"/>
              </a:rPr>
              <a:t>         BLIND SPOT</a:t>
            </a:r>
            <a:endParaRPr lang="en-GB" b="1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1" y="2133600"/>
            <a:ext cx="7634809" cy="3777622"/>
          </a:xfrm>
        </p:spPr>
        <p:txBody>
          <a:bodyPr>
            <a:noAutofit/>
          </a:bodyPr>
          <a:lstStyle/>
          <a:p>
            <a:r>
              <a:rPr lang="en-IN" sz="2000" dirty="0"/>
              <a:t>Leadership</a:t>
            </a:r>
          </a:p>
          <a:p>
            <a:r>
              <a:rPr lang="en-IN" sz="2000" dirty="0"/>
              <a:t>Communication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Assertive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Vision</a:t>
            </a:r>
          </a:p>
          <a:p>
            <a:r>
              <a:rPr lang="en-IN" sz="2000" dirty="0"/>
              <a:t>Restlessness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Focus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48" y="2158360"/>
            <a:ext cx="5486152" cy="365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10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PIPE THROW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2133600"/>
            <a:ext cx="7778824" cy="3777622"/>
          </a:xfrm>
        </p:spPr>
        <p:txBody>
          <a:bodyPr>
            <a:normAutofit fontScale="92500" lnSpcReduction="20000"/>
          </a:bodyPr>
          <a:lstStyle/>
          <a:p>
            <a:r>
              <a:rPr lang="en-IN" sz="2000"/>
              <a:t>Practice </a:t>
            </a:r>
          </a:p>
          <a:p>
            <a:r>
              <a:rPr lang="en-IN" sz="2000" dirty="0"/>
              <a:t>Concentration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Win </a:t>
            </a:r>
            <a:r>
              <a:rPr lang="en-IN" sz="2000" dirty="0" err="1"/>
              <a:t>win</a:t>
            </a:r>
            <a:r>
              <a:rPr lang="en-IN" sz="2000" dirty="0"/>
              <a:t> situation</a:t>
            </a:r>
          </a:p>
          <a:p>
            <a:r>
              <a:rPr lang="en-IN" sz="2000" dirty="0"/>
              <a:t>Help others 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76400"/>
            <a:ext cx="576330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5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dirty="0">
                <a:latin typeface="Broadway" panose="04040905080B02020502" pitchFamily="82" charset="0"/>
              </a:rPr>
              <a:t>             HUNTING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2776"/>
            <a:ext cx="4953000" cy="5826224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rupee note ----100 points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                       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Soda bottle            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revenue stamp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banana peel        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                          --20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socks one pair 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Chilly with red shade  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Whistle                  -----300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5"/>
            <a:ext cx="4724400" cy="5445225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Couples                   -----1000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leaf                -----50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kerchief          ------100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rupees note    ------1000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Pen drive               ----100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Photograph of Mahatma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Gandhi--200 (not rupees)    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9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10268</TotalTime>
  <Words>520</Words>
  <Application>Microsoft Office PowerPoint</Application>
  <PresentationFormat>On-screen Show (4:3)</PresentationFormat>
  <Paragraphs>307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Aharoni</vt:lpstr>
      <vt:lpstr>Algerian</vt:lpstr>
      <vt:lpstr>Arial</vt:lpstr>
      <vt:lpstr>Arial Black</vt:lpstr>
      <vt:lpstr>Broadway</vt:lpstr>
      <vt:lpstr>Calibri</vt:lpstr>
      <vt:lpstr>Century Gothic</vt:lpstr>
      <vt:lpstr>Times New Roman</vt:lpstr>
      <vt:lpstr>Wingdings</vt:lpstr>
      <vt:lpstr>Wingdings 3</vt:lpstr>
      <vt:lpstr>Wisp</vt:lpstr>
      <vt:lpstr>        GATE</vt:lpstr>
      <vt:lpstr>WHO IS HE /ROCKET</vt:lpstr>
      <vt:lpstr>WALK STOP STOP WALK</vt:lpstr>
      <vt:lpstr>     MERGE SONG</vt:lpstr>
      <vt:lpstr>MICKI MICKI HAI HAI</vt:lpstr>
      <vt:lpstr>     BALLOON TRAIN</vt:lpstr>
      <vt:lpstr>         BLIND SPOT</vt:lpstr>
      <vt:lpstr>          PIPE THROW</vt:lpstr>
      <vt:lpstr>             HUNTING</vt:lpstr>
      <vt:lpstr>            Leadership </vt:lpstr>
      <vt:lpstr>    BROKEN SQUARE</vt:lpstr>
      <vt:lpstr>      7 SEAT GAME</vt:lpstr>
      <vt:lpstr>INSIDE ROPE</vt:lpstr>
      <vt:lpstr>PowerPoint Presentation</vt:lpstr>
      <vt:lpstr>          TIC TAC TOE</vt:lpstr>
      <vt:lpstr>   NAME  GAME</vt:lpstr>
      <vt:lpstr>      MAN  CATCHING</vt:lpstr>
      <vt:lpstr>          ROPE  ESCAPE</vt:lpstr>
      <vt:lpstr>         INSIDE ROPE</vt:lpstr>
      <vt:lpstr>ONE MINUTE  SILENT</vt:lpstr>
      <vt:lpstr>ALPHABETIC SHAPES</vt:lpstr>
      <vt:lpstr>      FIRE SWALLOW </vt:lpstr>
      <vt:lpstr>COMMUNICATION</vt:lpstr>
      <vt:lpstr>       WITHOUT CHAIR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 YOUR SKILL</dc:title>
  <dc:creator>user</dc:creator>
  <cp:lastModifiedBy>sudas</cp:lastModifiedBy>
  <cp:revision>265</cp:revision>
  <cp:lastPrinted>2017-11-04T05:27:34Z</cp:lastPrinted>
  <dcterms:created xsi:type="dcterms:W3CDTF">2016-09-26T04:35:43Z</dcterms:created>
  <dcterms:modified xsi:type="dcterms:W3CDTF">2019-12-20T07:29:29Z</dcterms:modified>
</cp:coreProperties>
</file>