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FF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2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206F3-F9D6-4E49-AC5C-B5557908A4EA}" type="datetimeFigureOut">
              <a:rPr lang="en-US" smtClean="0"/>
              <a:t>9/21/2007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CCA75-F828-4E7D-9E0E-402E8D82E5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CCA75-F828-4E7D-9E0E-402E8D82E56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BF6CE-A2A5-470F-8E1D-AB54C6A6173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ndAc>
      <p:stSnd loop="1">
        <p:snd r:embed="rId1" name="celtic1long version indi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67ADF-03C5-4F81-8AF0-94D81C46CD0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ndAc>
      <p:stSnd loop="1">
        <p:snd r:embed="rId1" name="celtic1long version indi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2279F-C2D6-45AC-BC9D-CE36F0B7D4B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ndAc>
      <p:stSnd loop="1">
        <p:snd r:embed="rId1" name="celtic1long version indi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600A1-FEF7-443D-97DC-4894216453D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ndAc>
      <p:stSnd loop="1">
        <p:snd r:embed="rId1" name="celtic1long version indi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BE91E-0D89-455A-92D3-8689E99E477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ndAc>
      <p:stSnd loop="1">
        <p:snd r:embed="rId1" name="celtic1long version indi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70B08-48E0-4695-8DB4-549DCB88814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ndAc>
      <p:stSnd loop="1">
        <p:snd r:embed="rId1" name="celtic1long version indi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27904-211D-4CA9-8A51-9F586C09DA0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ndAc>
      <p:stSnd loop="1">
        <p:snd r:embed="rId1" name="celtic1long version indi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358D7-6524-4A01-8119-85E369A4BB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ndAc>
      <p:stSnd loop="1">
        <p:snd r:embed="rId1" name="celtic1long version indi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F1DB6-4DBE-401C-B6A8-F441C24CC05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ndAc>
      <p:stSnd loop="1">
        <p:snd r:embed="rId1" name="celtic1long version indi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CDB8F-0666-4AD4-9E0F-B333B0A9B9D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ndAc>
      <p:stSnd loop="1">
        <p:snd r:embed="rId1" name="celtic1long version indi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09F1E-5D3C-4337-8C18-507554CCF5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>
    <p:sndAc>
      <p:stSnd loop="1">
        <p:snd r:embed="rId1" name="celtic1long version indi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7E731D-98D8-4A24-80ED-B8D1597CB2ED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ndAc>
      <p:stSnd loop="1">
        <p:snd r:embed="rId13" name="celtic1long version india.wav"/>
      </p:stSnd>
    </p:sndAc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tardec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57200" y="304800"/>
            <a:ext cx="6477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If you woke up today with no pain you are luckier than most</a:t>
            </a:r>
          </a:p>
        </p:txBody>
      </p:sp>
    </p:spTree>
  </p:cSld>
  <p:clrMapOvr>
    <a:masterClrMapping/>
  </p:clrMapOvr>
  <p:transition>
    <p:sndAc>
      <p:stSnd loop="1">
        <p:snd r:embed="rId3" name="celtic1long version indi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amin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2438400"/>
            <a:ext cx="9144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kumimoji="1" lang="en-US" altLang="zh-CN" sz="280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ea typeface="宋体" pitchFamily="2" charset="-122"/>
            </a:endParaRPr>
          </a:p>
          <a:p>
            <a:pPr algn="ctr"/>
            <a:r>
              <a:rPr kumimoji="1" lang="en-US" altLang="zh-CN" sz="320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Dwell on your luck and send this message</a:t>
            </a:r>
          </a:p>
          <a:p>
            <a:pPr algn="ctr"/>
            <a:r>
              <a:rPr kumimoji="1" lang="en-US" altLang="zh-CN" sz="320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To others who maybe do not appreciate</a:t>
            </a:r>
          </a:p>
          <a:p>
            <a:pPr algn="ctr"/>
            <a:r>
              <a:rPr kumimoji="1" lang="en-US" altLang="zh-CN" sz="320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What they have</a:t>
            </a:r>
          </a:p>
        </p:txBody>
      </p:sp>
    </p:spTree>
  </p:cSld>
  <p:clrMapOvr>
    <a:masterClrMapping/>
  </p:clrMapOvr>
  <p:transition>
    <p:sndAc>
      <p:stSnd loop="1">
        <p:snd r:embed="rId2" name="celtic1long version indi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Naranj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09600" y="5257800"/>
            <a:ext cx="7239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……….you are better off than 500 million </a:t>
            </a:r>
          </a:p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people in the world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914400" y="1143000"/>
            <a:ext cx="7162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If you have never known the dangers of war, loneliness of prison, or hunger……..</a:t>
            </a:r>
          </a:p>
        </p:txBody>
      </p:sp>
    </p:spTree>
  </p:cSld>
  <p:clrMapOvr>
    <a:masterClrMapping/>
  </p:clrMapOvr>
  <p:transition>
    <p:sndAc>
      <p:stSnd loop="1">
        <p:snd r:embed="rId2" name="celtic1long version indi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  <p:bldP spid="307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una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191000" y="5029200"/>
            <a:ext cx="45053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You are luckier than more than 3 million people on this planet.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81000" y="304800"/>
            <a:ext cx="7467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If you can go to your mosque, church, or temple or follow your beliefs without persecution…..</a:t>
            </a:r>
          </a:p>
        </p:txBody>
      </p:sp>
    </p:spTree>
  </p:cSld>
  <p:clrMapOvr>
    <a:masterClrMapping/>
  </p:clrMapOvr>
  <p:transition>
    <p:sndAc>
      <p:stSnd loop="1">
        <p:snd r:embed="rId2" name="celtic1long version indi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410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manec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950913" y="5562600"/>
            <a:ext cx="50688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……you are richer than 75% </a:t>
            </a:r>
          </a:p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of the rest of the world.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895600" y="381000"/>
            <a:ext cx="624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If your basic needs are covered,……</a:t>
            </a:r>
          </a:p>
        </p:txBody>
      </p:sp>
    </p:spTree>
  </p:cSld>
  <p:clrMapOvr>
    <a:masterClrMapping/>
  </p:clrMapOvr>
  <p:transition>
    <p:sndAc>
      <p:stSnd loop="1">
        <p:snd r:embed="rId2" name="celtic1long version indi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  <p:bldP spid="512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Nub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81000" y="5105400"/>
            <a:ext cx="5867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….you are part of the 10% of the most prosperous people in the world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4572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If you even have some savings,</a:t>
            </a:r>
          </a:p>
        </p:txBody>
      </p:sp>
    </p:spTree>
  </p:cSld>
  <p:clrMapOvr>
    <a:masterClrMapping/>
  </p:clrMapOvr>
  <p:transition>
    <p:sndAc>
      <p:stSnd loop="1">
        <p:snd r:embed="rId2" name="celtic1long version indi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4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Suiz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038600" y="5410200"/>
            <a:ext cx="3967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…you are almost unique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57200" y="2209800"/>
            <a:ext cx="5791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If you saw your parents grow old together….</a:t>
            </a:r>
          </a:p>
        </p:txBody>
      </p:sp>
    </p:spTree>
  </p:cSld>
  <p:clrMapOvr>
    <a:masterClrMapping/>
  </p:clrMapOvr>
  <p:transition>
    <p:sndAc>
      <p:stSnd loop="1">
        <p:snd r:embed="rId2" name="celtic1long version indi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  <p:bldP spid="717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Sonris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601200" cy="7200900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85800" y="5353050"/>
            <a:ext cx="6172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……because lots of people can, but they don’t.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04800" y="1752600"/>
            <a:ext cx="533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If you smile and appreciate life, you are lucky……..</a:t>
            </a:r>
          </a:p>
        </p:txBody>
      </p:sp>
    </p:spTree>
  </p:cSld>
  <p:clrMapOvr>
    <a:masterClrMapping/>
  </p:clrMapOvr>
  <p:transition>
    <p:sndAc>
      <p:stSnd loop="1">
        <p:snd r:embed="rId2" name="celtic1long version indi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828800" y="57912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…be happy, you will never be lonely.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62000" y="609600"/>
            <a:ext cx="5943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If you have someone whose hand you can hold, or can hug, or even just a shoulder to touch</a:t>
            </a:r>
          </a:p>
        </p:txBody>
      </p:sp>
    </p:spTree>
  </p:cSld>
  <p:clrMapOvr>
    <a:masterClrMapping/>
  </p:clrMapOvr>
  <p:transition>
    <p:sndAc>
      <p:stSnd loop="1">
        <p:snd r:embed="rId2" name="celtic1long version indi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Muel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81000" y="1295400"/>
            <a:ext cx="7086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If you can read this message, you are doubly blessed.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38200" y="4953000"/>
            <a:ext cx="7543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宋体" pitchFamily="2" charset="-122"/>
              </a:rPr>
              <a:t>First someone remembered you and more than 2 million people on this planet cannot read.</a:t>
            </a:r>
          </a:p>
        </p:txBody>
      </p:sp>
    </p:spTree>
  </p:cSld>
  <p:clrMapOvr>
    <a:masterClrMapping/>
  </p:clrMapOvr>
  <p:transition>
    <p:sndAc>
      <p:stSnd loop="1">
        <p:snd r:embed="rId2" name="celtic1long version indi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5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4" grpId="0" autoUpdateAnimBg="0"/>
    </p:bldLst>
  </p:timing>
</p:sld>
</file>

<file path=ppt/theme/theme1.xml><?xml version="1.0" encoding="utf-8"?>
<a:theme xmlns:a="http://schemas.openxmlformats.org/drawingml/2006/main" name="Benediction_1">
  <a:themeElements>
    <a:clrScheme name="Benediction_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enediction_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nediction_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ediction_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ediction_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ediction_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ediction_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ediction_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ediction_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Benediction_1</Template>
  <TotalTime>2</TotalTime>
  <Words>232</Words>
  <Application>Microsoft PowerPoint</Application>
  <PresentationFormat>On-screen Show (4:3)</PresentationFormat>
  <Paragraphs>24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Times New Roman</vt:lpstr>
      <vt:lpstr>Comic Sans MS</vt:lpstr>
      <vt:lpstr>宋体</vt:lpstr>
      <vt:lpstr>Benediction_1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2007-09-21T06:09:19Z</dcterms:created>
  <dcterms:modified xsi:type="dcterms:W3CDTF">2007-09-21T06:11:59Z</dcterms:modified>
</cp:coreProperties>
</file>