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5" r:id="rId3"/>
    <p:sldId id="266" r:id="rId4"/>
    <p:sldId id="268" r:id="rId5"/>
    <p:sldId id="267" r:id="rId6"/>
    <p:sldId id="262" r:id="rId7"/>
    <p:sldId id="263" r:id="rId8"/>
    <p:sldId id="259" r:id="rId9"/>
    <p:sldId id="269" r:id="rId10"/>
    <p:sldId id="271" r:id="rId11"/>
    <p:sldId id="272" r:id="rId12"/>
    <p:sldId id="27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78" autoAdjust="0"/>
    <p:restoredTop sz="86323" autoAdjust="0"/>
  </p:normalViewPr>
  <p:slideViewPr>
    <p:cSldViewPr>
      <p:cViewPr varScale="1">
        <p:scale>
          <a:sx n="74" d="100"/>
          <a:sy n="74" d="100"/>
        </p:scale>
        <p:origin x="-7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वसंत भाग- तीन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i-IN" dirty="0" smtClean="0"/>
              <a:t>      </a:t>
            </a:r>
            <a:r>
              <a:rPr lang="hi-IN" sz="6600" dirty="0">
                <a:solidFill>
                  <a:srgbClr val="FF0000"/>
                </a:solidFill>
              </a:rPr>
              <a:t>पानी की कहानी </a:t>
            </a:r>
            <a:endParaRPr lang="hi-IN" sz="6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i-IN" dirty="0" smtClean="0"/>
              <a:t>                  लेखक:- रामचंद्र तिवारी</a:t>
            </a:r>
            <a:endParaRPr lang="hi-IN" dirty="0"/>
          </a:p>
          <a:p>
            <a:r>
              <a:rPr lang="hi-IN" dirty="0" smtClean="0"/>
              <a:t>      कक्षा- आठवीं </a:t>
            </a:r>
          </a:p>
          <a:p>
            <a:r>
              <a:rPr lang="hi-IN" dirty="0"/>
              <a:t> </a:t>
            </a:r>
            <a:r>
              <a:rPr lang="hi-IN" dirty="0" smtClean="0"/>
              <a:t>             पावर प्वांइट प्रदर्शन हेतु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4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मूल्यांकन प्रश्न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hi-IN" dirty="0" smtClean="0"/>
              <a:t>‘मेरे आश्चर्य का ठिकाना न रहा।’ वाक्य में </a:t>
            </a:r>
            <a:r>
              <a:rPr lang="hi-IN" u="sng" dirty="0" smtClean="0">
                <a:solidFill>
                  <a:srgbClr val="FF0000"/>
                </a:solidFill>
              </a:rPr>
              <a:t>मेरे</a:t>
            </a:r>
            <a:r>
              <a:rPr lang="hi-IN" dirty="0" smtClean="0"/>
              <a:t> शब्द व्याकरण की दृष्टि से क्या है?</a:t>
            </a:r>
          </a:p>
          <a:p>
            <a:pPr marL="0" indent="0" algn="ctr">
              <a:buNone/>
            </a:pPr>
            <a:r>
              <a:rPr lang="hi-IN" dirty="0" smtClean="0"/>
              <a:t>    अ. संज्ञा           ब. सर्वनाम   </a:t>
            </a:r>
          </a:p>
          <a:p>
            <a:pPr marL="0" indent="0" algn="ctr">
              <a:buNone/>
            </a:pPr>
            <a:r>
              <a:rPr lang="hi-IN" dirty="0" smtClean="0"/>
              <a:t>    स. क्रिया          द. विशेषण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hi-IN" dirty="0" smtClean="0"/>
              <a:t>‘दृष्टि’ का अर्थ है-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       अ. नजर          ब. नजारा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        स. नमक         द. नादान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7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गृहकार्य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i-IN" dirty="0" smtClean="0"/>
              <a:t> प्रश्न. </a:t>
            </a:r>
            <a:r>
              <a:rPr lang="en-US" dirty="0" smtClean="0"/>
              <a:t>1.</a:t>
            </a:r>
            <a:r>
              <a:rPr lang="hi-IN" dirty="0" smtClean="0"/>
              <a:t> पानी किन दो गैसों से मिलकर बना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      </a:t>
            </a:r>
            <a:r>
              <a:rPr lang="hi-IN" dirty="0" smtClean="0"/>
              <a:t> है? </a:t>
            </a:r>
          </a:p>
          <a:p>
            <a:pPr marL="0" indent="0">
              <a:buNone/>
            </a:pPr>
            <a:r>
              <a:rPr lang="hi-IN" dirty="0" smtClean="0"/>
              <a:t>प्रश्न. </a:t>
            </a:r>
            <a:r>
              <a:rPr lang="en-US" dirty="0" smtClean="0"/>
              <a:t>2.</a:t>
            </a:r>
            <a:r>
              <a:rPr lang="hi-IN" dirty="0" smtClean="0"/>
              <a:t>  जलचक्र के विषय में जानकारी प्राप्त</a:t>
            </a:r>
          </a:p>
          <a:p>
            <a:pPr marL="0" indent="0">
              <a:buNone/>
            </a:pPr>
            <a:r>
              <a:rPr lang="hi-IN" dirty="0" smtClean="0"/>
              <a:t>         कर के लिखों?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97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समाप्त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i-IN" sz="7200" dirty="0" smtClean="0"/>
          </a:p>
          <a:p>
            <a:pPr marL="0" indent="0" algn="ctr">
              <a:buNone/>
            </a:pPr>
            <a:r>
              <a:rPr lang="hi-IN" sz="7200" dirty="0" smtClean="0">
                <a:solidFill>
                  <a:srgbClr val="00B050"/>
                </a:solidFill>
              </a:rPr>
              <a:t>धन्यवाद</a:t>
            </a:r>
            <a:endParaRPr lang="en-US" sz="7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54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>
            <a:normAutofit/>
          </a:bodyPr>
          <a:lstStyle/>
          <a:p>
            <a:r>
              <a:rPr lang="hi-IN" dirty="0">
                <a:solidFill>
                  <a:srgbClr val="002060"/>
                </a:solidFill>
              </a:rPr>
              <a:t>प्रस्तुतकर्ता</a:t>
            </a:r>
            <a:br>
              <a:rPr lang="hi-IN" dirty="0">
                <a:solidFill>
                  <a:srgbClr val="002060"/>
                </a:solidFill>
              </a:rPr>
            </a:br>
            <a:r>
              <a:rPr lang="hi-IN" dirty="0">
                <a:solidFill>
                  <a:srgbClr val="002060"/>
                </a:solidFill>
              </a:rPr>
              <a:t>इकलेश मीणा</a:t>
            </a:r>
            <a:br>
              <a:rPr lang="hi-IN" dirty="0">
                <a:solidFill>
                  <a:srgbClr val="002060"/>
                </a:solidFill>
              </a:rPr>
            </a:br>
            <a:r>
              <a:rPr lang="hi-IN" dirty="0">
                <a:solidFill>
                  <a:srgbClr val="002060"/>
                </a:solidFill>
              </a:rPr>
              <a:t>प्रशिक्षित स्नातक शिक्षक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29000"/>
            <a:ext cx="8001000" cy="2697163"/>
          </a:xfrm>
        </p:spPr>
        <p:txBody>
          <a:bodyPr/>
          <a:lstStyle/>
          <a:p>
            <a:pPr marL="0" indent="0">
              <a:buNone/>
            </a:pPr>
            <a:r>
              <a:rPr lang="hi-IN" dirty="0" smtClean="0">
                <a:solidFill>
                  <a:srgbClr val="FF0000"/>
                </a:solidFill>
              </a:rPr>
              <a:t>       </a:t>
            </a:r>
            <a:r>
              <a:rPr lang="en-US" sz="4000" dirty="0" err="1" smtClean="0">
                <a:solidFill>
                  <a:srgbClr val="FF0000"/>
                </a:solidFill>
              </a:rPr>
              <a:t>केन्द्रीय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विद्यालय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क्रमांक</a:t>
            </a:r>
            <a:r>
              <a:rPr lang="en-US" sz="4000" dirty="0">
                <a:solidFill>
                  <a:srgbClr val="FF0000"/>
                </a:solidFill>
              </a:rPr>
              <a:t> -2, </a:t>
            </a:r>
            <a:endParaRPr lang="hi-IN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i-IN" sz="4000" dirty="0" smtClean="0">
                <a:solidFill>
                  <a:srgbClr val="FF0000"/>
                </a:solidFill>
              </a:rPr>
              <a:t>          </a:t>
            </a:r>
            <a:r>
              <a:rPr lang="en-US" sz="4000" dirty="0" err="1" smtClean="0">
                <a:solidFill>
                  <a:srgbClr val="FF0000"/>
                </a:solidFill>
              </a:rPr>
              <a:t>बेलगाम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कैंट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46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पानी की कहानी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पानी की कहानी रामचन्द्र तिवारी द्वारा लिखा गया एक विज्ञान विषयक कथात्मक निबंध है।</a:t>
            </a:r>
          </a:p>
          <a:p>
            <a:pPr marL="0" indent="0">
              <a:buNone/>
            </a:pPr>
            <a:r>
              <a:rPr lang="hi-IN" dirty="0"/>
              <a:t> </a:t>
            </a:r>
            <a:endParaRPr lang="hi-IN" dirty="0" smtClean="0"/>
          </a:p>
          <a:p>
            <a:r>
              <a:rPr lang="hi-IN" dirty="0" smtClean="0"/>
              <a:t>पानी का मानवीकरण करते हुए उसकी ठोस, द्रव और गैस अवस्थाओं का वर्णन किया गया है।</a:t>
            </a:r>
          </a:p>
          <a:p>
            <a:r>
              <a:rPr lang="hi-IN" dirty="0" smtClean="0"/>
              <a:t>जल के निर्माण और अस्तित्व चक्र की जानकारी प्रदान की गई है।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मोती-सी एक बूँद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600200"/>
            <a:ext cx="82296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6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600" dirty="0" smtClean="0">
                <a:solidFill>
                  <a:srgbClr val="FF0000"/>
                </a:solidFill>
              </a:rPr>
              <a:t>‘पानी ने लेखक को अपनी कहानी बताई’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i-IN" dirty="0" smtClean="0"/>
              <a:t>   </a:t>
            </a:r>
            <a:r>
              <a:rPr lang="en-US" dirty="0" smtClean="0"/>
              <a:t>1. </a:t>
            </a:r>
            <a:r>
              <a:rPr lang="hi-IN" dirty="0" smtClean="0"/>
              <a:t>पेड़ की जड़ों ने धरती से जल कणों को बलपूर्वक खींच लिया।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 </a:t>
            </a:r>
            <a:r>
              <a:rPr lang="en-US" dirty="0" smtClean="0"/>
              <a:t>2. </a:t>
            </a:r>
            <a:r>
              <a:rPr lang="hi-IN" dirty="0" smtClean="0"/>
              <a:t>पेड़ ने पानी को पहले संचित करके रखा पर पानी की बूँद पत्तों के माध्यम से लेखक के पास आ गई।</a:t>
            </a:r>
          </a:p>
          <a:p>
            <a:pPr marL="0" indent="0">
              <a:buNone/>
            </a:pPr>
            <a:r>
              <a:rPr lang="hi-IN" dirty="0"/>
              <a:t>  </a:t>
            </a:r>
            <a:r>
              <a:rPr lang="hi-IN" dirty="0" smtClean="0"/>
              <a:t> </a:t>
            </a:r>
            <a:r>
              <a:rPr lang="en-US" dirty="0" smtClean="0"/>
              <a:t>3.</a:t>
            </a:r>
            <a:r>
              <a:rPr lang="hi-IN" dirty="0" smtClean="0"/>
              <a:t> पानी का निर्माण हद्रजन (हाइड्रोजन) और ओषजन (आक्सीजन) नामक गैसों के मिलन से हुआ है।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हथेली पर ओस की बूँद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600200"/>
            <a:ext cx="8001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2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पानी का निर्माण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hi-IN" sz="2800" dirty="0" smtClean="0"/>
              <a:t> </a:t>
            </a:r>
            <a:r>
              <a:rPr lang="en-US" sz="2800" dirty="0" smtClean="0"/>
              <a:t>2H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hi-IN" sz="2800" dirty="0" smtClean="0"/>
              <a:t>(हाइड्रोजन) </a:t>
            </a:r>
            <a:r>
              <a:rPr lang="en-US" sz="2800" dirty="0" smtClean="0"/>
              <a:t>+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hi-IN" sz="2800" dirty="0" smtClean="0"/>
              <a:t>(आक्सीजन)</a:t>
            </a:r>
            <a:r>
              <a:rPr lang="en-US" sz="2800" dirty="0" smtClean="0"/>
              <a:t> 	</a:t>
            </a:r>
            <a:r>
              <a:rPr lang="hi-IN" sz="2800" dirty="0" smtClean="0"/>
              <a:t> </a:t>
            </a:r>
            <a:r>
              <a:rPr lang="en-US" sz="2800" dirty="0" smtClean="0"/>
              <a:t>2H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hi-IN" sz="2800" dirty="0" smtClean="0"/>
              <a:t> (जल)</a:t>
            </a:r>
          </a:p>
          <a:p>
            <a:pPr marL="0" indent="0">
              <a:buNone/>
            </a:pPr>
            <a:r>
              <a:rPr lang="hi-IN" sz="2800" dirty="0"/>
              <a:t> </a:t>
            </a:r>
            <a:r>
              <a:rPr lang="hi-IN" sz="2800" dirty="0" smtClean="0"/>
              <a:t>  </a:t>
            </a:r>
          </a:p>
          <a:p>
            <a:pPr marL="0" indent="0">
              <a:buNone/>
            </a:pPr>
            <a:r>
              <a:rPr lang="hi-IN" sz="2800" dirty="0"/>
              <a:t> </a:t>
            </a:r>
            <a:r>
              <a:rPr lang="hi-IN" sz="2800" dirty="0" smtClean="0"/>
              <a:t>    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  हद्रजन और ओषजन पानी के पूर्वज हैं।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462788" y="2442693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37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पानी की बूँद कहाँ, कैसे पहुँची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199"/>
            <a:ext cx="8153400" cy="441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90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4800" dirty="0" smtClean="0">
                <a:solidFill>
                  <a:srgbClr val="FF0000"/>
                </a:solidFill>
              </a:rPr>
              <a:t>पानी का बहकर जाना</a:t>
            </a:r>
            <a:endParaRPr lang="en-US" sz="48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295400"/>
            <a:ext cx="74676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37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जल के विभिन्न रूप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i-IN" dirty="0" smtClean="0"/>
              <a:t>जल प्रकृति में ठोस, द्रव और गैस तीनों रूपों में पाया जाता है।</a:t>
            </a:r>
          </a:p>
          <a:p>
            <a:pPr marL="0" indent="0">
              <a:buNone/>
            </a:pPr>
            <a:r>
              <a:rPr lang="hi-IN" dirty="0" smtClean="0"/>
              <a:t>  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</a:t>
            </a:r>
            <a:r>
              <a:rPr lang="en-US" dirty="0" smtClean="0"/>
              <a:t>1. </a:t>
            </a:r>
            <a:r>
              <a:rPr lang="hi-IN" dirty="0" smtClean="0"/>
              <a:t>ठोस रूप में जल बर्फ के रूप में होता है।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</a:t>
            </a:r>
            <a:r>
              <a:rPr lang="en-US" dirty="0" smtClean="0"/>
              <a:t>2. </a:t>
            </a:r>
            <a:r>
              <a:rPr lang="hi-IN" dirty="0" smtClean="0"/>
              <a:t>द्रव रूप में पानी हर जगह मिल जाता है।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</a:t>
            </a:r>
            <a:r>
              <a:rPr lang="en-US" dirty="0" smtClean="0"/>
              <a:t>3. </a:t>
            </a:r>
            <a:r>
              <a:rPr lang="hi-IN" dirty="0" smtClean="0"/>
              <a:t>गैस रूप में पानी भाप के रूप में दिखाई 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  देता </a:t>
            </a:r>
            <a:r>
              <a:rPr lang="hi-IN" dirty="0"/>
              <a:t>है।</a:t>
            </a:r>
          </a:p>
          <a:p>
            <a:pPr marL="0" indent="0">
              <a:buNone/>
            </a:pPr>
            <a:r>
              <a:rPr lang="hi-IN" dirty="0" smtClean="0"/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82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344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वसंत भाग- तीन</vt:lpstr>
      <vt:lpstr>पानी की कहानी </vt:lpstr>
      <vt:lpstr>मोती-सी एक बूँद</vt:lpstr>
      <vt:lpstr>‘पानी ने लेखक को अपनी कहानी बताई’</vt:lpstr>
      <vt:lpstr>हथेली पर ओस की बूँद</vt:lpstr>
      <vt:lpstr>पानी का निर्माण</vt:lpstr>
      <vt:lpstr>पानी की बूँद कहाँ, कैसे पहुँची</vt:lpstr>
      <vt:lpstr>पानी का बहकर जाना</vt:lpstr>
      <vt:lpstr>जल के विभिन्न रूप </vt:lpstr>
      <vt:lpstr>मूल्यांकन प्रश्न</vt:lpstr>
      <vt:lpstr>गृहकार्य</vt:lpstr>
      <vt:lpstr>समाप्त</vt:lpstr>
      <vt:lpstr>प्रस्तुतकर्ता इकलेश मीणा प्रशिक्षित स्नातक शिक्षक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पानी की कहानी</dc:title>
  <dc:creator>Guest</dc:creator>
  <cp:lastModifiedBy>Teachers</cp:lastModifiedBy>
  <cp:revision>21</cp:revision>
  <dcterms:created xsi:type="dcterms:W3CDTF">2006-08-16T00:00:00Z</dcterms:created>
  <dcterms:modified xsi:type="dcterms:W3CDTF">2012-12-20T09:37:18Z</dcterms:modified>
</cp:coreProperties>
</file>