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3" r:id="rId2"/>
  </p:sldMasterIdLst>
  <p:notesMasterIdLst>
    <p:notesMasterId r:id="rId10"/>
  </p:notesMasterIdLst>
  <p:sldIdLst>
    <p:sldId id="267" r:id="rId3"/>
    <p:sldId id="268" r:id="rId4"/>
    <p:sldId id="280" r:id="rId5"/>
    <p:sldId id="279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81329" autoAdjust="0"/>
  </p:normalViewPr>
  <p:slideViewPr>
    <p:cSldViewPr>
      <p:cViewPr varScale="1">
        <p:scale>
          <a:sx n="60" d="100"/>
          <a:sy n="60" d="100"/>
        </p:scale>
        <p:origin x="175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4869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4869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69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4869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48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9A77FD7-6805-4D6E-9B7C-663A61A5A0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72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8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Opening speech by the trainer for 5 </a:t>
            </a:r>
            <a:r>
              <a:rPr lang="en-US" dirty="0" err="1" smtClean="0"/>
              <a:t>mts</a:t>
            </a:r>
            <a:r>
              <a:rPr lang="en-US" dirty="0" smtClean="0"/>
              <a:t> maximum.</a:t>
            </a:r>
            <a:r>
              <a:rPr lang="en-US" baseline="0" dirty="0" smtClean="0"/>
              <a:t>  Focus on the importance of </a:t>
            </a:r>
            <a:r>
              <a:rPr lang="en-US" baseline="0" dirty="0" err="1" smtClean="0"/>
              <a:t>programme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104858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77FD7-6805-4D6E-9B7C-663A61A5A02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27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C968E-5968-454F-8B48-D25CBACD2545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485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5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Trainer get to know about participants.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Ice breaking session..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Can do it with a small activity, even asking them to stand up and tell- Name, profession , etc..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Maxm</a:t>
            </a:r>
            <a:r>
              <a:rPr lang="en-US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- 15mnts ,if 25 participants..</a:t>
            </a:r>
          </a:p>
          <a:p>
            <a:pPr marL="228600" indent="-228600" eaLnBrk="1" hangingPunct="1"/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839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C968E-5968-454F-8B48-D25CBACD2545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48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Four </a:t>
            </a:r>
            <a:r>
              <a:rPr lang="en-US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square   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Cow</a:t>
            </a:r>
            <a:r>
              <a:rPr lang="en-US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brueslee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newyork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holliwood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planet, egg</a:t>
            </a:r>
            <a:endParaRPr lang="en-US" sz="1200" b="0" i="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660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C968E-5968-454F-8B48-D25CBACD2545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48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/>
            <a:r>
              <a:rPr lang="en-US" sz="1200" b="0" i="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Mulla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nasiruddin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chevi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kelkunnilla</a:t>
            </a:r>
            <a:endParaRPr lang="en-US" sz="1200" b="0" i="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228600" indent="-228600" eaLnBrk="1" hangingPunct="1"/>
            <a:r>
              <a:rPr lang="en-US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Weakness rat smell </a:t>
            </a:r>
            <a:endParaRPr lang="en-US" sz="1200" b="0" i="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228600" indent="-228600" eaLnBrk="1" hangingPunct="1"/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167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C968E-5968-454F-8B48-D25CBACD2545}" type="slidenum">
              <a:rPr lang="en-US" smtClean="0">
                <a:latin typeface="Arial" pitchFamily="34" charset="0"/>
              </a:rPr>
              <a:pPr/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486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Trainer- talks about areas of opportunities and how to apply this to your life.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Give local known examples, than out side stories</a:t>
            </a:r>
          </a:p>
          <a:p>
            <a:pPr marL="228600" indent="-228600" eaLnBrk="1" hangingPunct="1"/>
            <a:r>
              <a:rPr lang="en-US" dirty="0" smtClean="0">
                <a:latin typeface="Arial" pitchFamily="34" charset="0"/>
              </a:rPr>
              <a:t>Any</a:t>
            </a:r>
            <a:r>
              <a:rPr lang="en-US" baseline="0" dirty="0" smtClean="0">
                <a:latin typeface="Arial" pitchFamily="34" charset="0"/>
              </a:rPr>
              <a:t> thing can be added to the opportunities in Opportunities </a:t>
            </a:r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201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C968E-5968-454F-8B48-D25CBACD2545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48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/>
            <a:r>
              <a:rPr lang="en-US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Conclude with a positive note, saying let's start the journey towards a progressive change...</a:t>
            </a:r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944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41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 team trainers of</a:t>
            </a:r>
            <a:r>
              <a:rPr lang="en-US" baseline="0" dirty="0" smtClean="0"/>
              <a:t> zone XIX </a:t>
            </a:r>
            <a:endParaRPr lang="en-US" dirty="0"/>
          </a:p>
        </p:txBody>
      </p:sp>
      <p:sp>
        <p:nvSpPr>
          <p:cNvPr id="104864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77FD7-6805-4D6E-9B7C-663A61A5A02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13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8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9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0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6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048687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9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7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0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04866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4" name="Picture 1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643" name="Rectangle 21"/>
          <p:cNvSpPr>
            <a:spLocks noChangeArrowheads="1"/>
          </p:cNvSpPr>
          <p:nvPr userDrawn="1"/>
        </p:nvSpPr>
        <p:spPr bwMode="auto">
          <a:xfrm>
            <a:off x="3543300" y="3001963"/>
            <a:ext cx="2057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9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5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85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48578" name="Rectangle 13"/>
          <p:cNvSpPr>
            <a:spLocks noChangeArrowheads="1"/>
          </p:cNvSpPr>
          <p:nvPr userDrawn="1"/>
        </p:nvSpPr>
        <p:spPr bwMode="auto">
          <a:xfrm>
            <a:off x="0" y="0"/>
            <a:ext cx="2057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j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j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2097153" name="Content Placeholder 3" descr="IMG-20180110-WA010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7620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2" descr="http://barwanilive.in/upload_here/JCI-INDIA-LOGO-201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409700" cy="762000"/>
          </a:xfrm>
          <a:prstGeom prst="rect">
            <a:avLst/>
          </a:prstGeom>
          <a:noFill/>
        </p:spPr>
      </p:pic>
      <p:sp>
        <p:nvSpPr>
          <p:cNvPr id="1048585" name="Rectangle 2"/>
          <p:cNvSpPr/>
          <p:nvPr/>
        </p:nvSpPr>
        <p:spPr>
          <a:xfrm>
            <a:off x="6400800" y="0"/>
            <a:ext cx="2743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ZONE XIX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48587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6000" dirty="0" smtClean="0">
                <a:solidFill>
                  <a:srgbClr val="C00000"/>
                </a:solidFill>
              </a:rPr>
              <a:t>Where am I??</a:t>
            </a:r>
            <a:endParaRPr lang="en-US" sz="6000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/>
          <a:srcRect b="1691"/>
          <a:stretch/>
        </p:blipFill>
        <p:spPr>
          <a:xfrm>
            <a:off x="609600" y="2438400"/>
            <a:ext cx="5486400" cy="33710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2" descr="http://barwanilive.in/upload_here/JCI-INDIA-LOGO-201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68730" cy="685800"/>
          </a:xfrm>
          <a:prstGeom prst="rect">
            <a:avLst/>
          </a:prstGeom>
          <a:noFill/>
        </p:spPr>
      </p:pic>
      <p:sp>
        <p:nvSpPr>
          <p:cNvPr id="1048591" name="Rectangle 2"/>
          <p:cNvSpPr/>
          <p:nvPr/>
        </p:nvSpPr>
        <p:spPr>
          <a:xfrm>
            <a:off x="6553200" y="0"/>
            <a:ext cx="25908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ZONE XIX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FF0000"/>
                </a:solidFill>
                <a:latin typeface="+mj-lt"/>
              </a:rPr>
              <a:t>Change</a:t>
            </a:r>
          </a:p>
          <a:p>
            <a:r>
              <a:rPr lang="en-US" sz="3600" dirty="0">
                <a:solidFill>
                  <a:srgbClr val="FF0000"/>
                </a:solidFill>
                <a:latin typeface="+mj-lt"/>
              </a:rPr>
              <a:t>Comfort </a:t>
            </a:r>
            <a:r>
              <a:rPr lang="en-US" sz="3600" dirty="0" smtClean="0">
                <a:solidFill>
                  <a:srgbClr val="FF0000"/>
                </a:solidFill>
                <a:latin typeface="+mj-lt"/>
              </a:rPr>
              <a:t>zone</a:t>
            </a:r>
            <a:endParaRPr lang="en-US" sz="36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3600" dirty="0" smtClean="0">
                <a:solidFill>
                  <a:srgbClr val="FF0000"/>
                </a:solidFill>
                <a:latin typeface="+mj-lt"/>
              </a:rPr>
              <a:t>Thinking </a:t>
            </a:r>
            <a:r>
              <a:rPr lang="en-US" sz="3600" dirty="0" smtClean="0">
                <a:solidFill>
                  <a:srgbClr val="FF0000"/>
                </a:solidFill>
                <a:latin typeface="+mj-lt"/>
              </a:rPr>
              <a:t>out of the box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+mj-lt"/>
              </a:rPr>
              <a:t>Self motivation</a:t>
            </a:r>
            <a:endParaRPr lang="en-US" sz="36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535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Picture 2" descr="http://barwanilive.in/upload_here/JCI-INDIA-LOGO-201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95400" cy="700216"/>
          </a:xfrm>
          <a:prstGeom prst="rect">
            <a:avLst/>
          </a:prstGeom>
          <a:noFill/>
        </p:spPr>
      </p:pic>
      <p:sp>
        <p:nvSpPr>
          <p:cNvPr id="1048597" name="Rectangle 2"/>
          <p:cNvSpPr/>
          <p:nvPr/>
        </p:nvSpPr>
        <p:spPr>
          <a:xfrm>
            <a:off x="6172200" y="0"/>
            <a:ext cx="29718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ZONE XIX</a:t>
            </a:r>
            <a:endParaRPr lang="en-US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1217" y="1981200"/>
            <a:ext cx="3852783" cy="24048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6659" y="420163"/>
            <a:ext cx="464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4800" dirty="0" smtClean="0">
              <a:solidFill>
                <a:srgbClr val="C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800" dirty="0">
              <a:solidFill>
                <a:srgbClr val="C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rgbClr val="92D050"/>
                </a:solidFill>
              </a:rPr>
              <a:t>S</a:t>
            </a:r>
            <a:r>
              <a:rPr lang="en-US" sz="4800" dirty="0" smtClean="0">
                <a:solidFill>
                  <a:srgbClr val="C00000"/>
                </a:solidFill>
              </a:rPr>
              <a:t>trength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rgbClr val="92D050"/>
                </a:solidFill>
              </a:rPr>
              <a:t>W</a:t>
            </a:r>
            <a:r>
              <a:rPr lang="en-US" sz="4800" dirty="0" smtClean="0">
                <a:solidFill>
                  <a:srgbClr val="C00000"/>
                </a:solidFill>
              </a:rPr>
              <a:t>eakness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rgbClr val="92D050"/>
                </a:solidFill>
              </a:rPr>
              <a:t>O</a:t>
            </a:r>
            <a:r>
              <a:rPr lang="en-US" sz="4800" dirty="0" smtClean="0">
                <a:solidFill>
                  <a:srgbClr val="C00000"/>
                </a:solidFill>
              </a:rPr>
              <a:t>pportunity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rgbClr val="92D050"/>
                </a:solidFill>
              </a:rPr>
              <a:t>T</a:t>
            </a:r>
            <a:r>
              <a:rPr lang="en-US" sz="4800" dirty="0" smtClean="0">
                <a:solidFill>
                  <a:srgbClr val="C00000"/>
                </a:solidFill>
              </a:rPr>
              <a:t>hreaten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SWOT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8202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Picture 2" descr="http://barwanilive.in/upload_here/JCI-INDIA-LOGO-201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838200" cy="453081"/>
          </a:xfrm>
          <a:prstGeom prst="rect">
            <a:avLst/>
          </a:prstGeom>
          <a:noFill/>
        </p:spPr>
      </p:pic>
      <p:sp>
        <p:nvSpPr>
          <p:cNvPr id="1048627" name="Rectangle 2"/>
          <p:cNvSpPr/>
          <p:nvPr/>
        </p:nvSpPr>
        <p:spPr>
          <a:xfrm>
            <a:off x="6400800" y="0"/>
            <a:ext cx="2743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ZONE XIX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48629" name="Content Placeholder 10"/>
          <p:cNvSpPr>
            <a:spLocks noGrp="1"/>
          </p:cNvSpPr>
          <p:nvPr>
            <p:ph idx="1"/>
          </p:nvPr>
        </p:nvSpPr>
        <p:spPr>
          <a:xfrm>
            <a:off x="0" y="1764002"/>
            <a:ext cx="9144000" cy="2895601"/>
          </a:xfrm>
        </p:spPr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How to use JCI for this Change?</a:t>
            </a:r>
          </a:p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   Areas of Opportunity..</a:t>
            </a:r>
            <a:endParaRPr lang="en-US" sz="5400" dirty="0" smtClean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3886200"/>
            <a:ext cx="43711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 smtClean="0"/>
              <a:t>Business,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 smtClean="0"/>
              <a:t>Individual Development,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 smtClean="0"/>
              <a:t>Networking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 smtClean="0"/>
              <a:t>Social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 smtClean="0"/>
              <a:t>Family Enrichment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 smtClean="0"/>
              <a:t>Exposure to the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8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Picture 2" descr="http://barwanilive.in/upload_here/JCI-INDIA-LOGO-201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2819400" cy="1524000"/>
          </a:xfrm>
          <a:prstGeom prst="rect">
            <a:avLst/>
          </a:prstGeom>
          <a:noFill/>
        </p:spPr>
      </p:pic>
      <p:sp>
        <p:nvSpPr>
          <p:cNvPr id="1048633" name="Rectangle 2"/>
          <p:cNvSpPr/>
          <p:nvPr/>
        </p:nvSpPr>
        <p:spPr>
          <a:xfrm>
            <a:off x="3276600" y="0"/>
            <a:ext cx="5867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ZONE XIX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48635" name="Content Placeholder 10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en-US" sz="5400" dirty="0" smtClean="0"/>
              <a:t> </a:t>
            </a:r>
            <a:endParaRPr lang="en-US" sz="5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5400" dirty="0" smtClean="0"/>
              <a:t>          </a:t>
            </a:r>
          </a:p>
          <a:p>
            <a:pPr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          </a:t>
            </a:r>
          </a:p>
        </p:txBody>
      </p:sp>
      <p:pic>
        <p:nvPicPr>
          <p:cNvPr id="6" name="Picture 5" descr="Arise-Awake-and-stop-not-until-the-goal-is-reached.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524000"/>
            <a:ext cx="7555126" cy="4876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6096000"/>
            <a:ext cx="75438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8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8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extBox 2"/>
          <p:cNvSpPr txBox="1"/>
          <p:nvPr/>
        </p:nvSpPr>
        <p:spPr>
          <a:xfrm>
            <a:off x="2971800" y="4038600"/>
            <a:ext cx="50280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By Training team -2018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JCI India  Zone XIX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2097163" name="Picture 5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1143000"/>
            <a:ext cx="3314700" cy="1381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97D7"/>
      </a:dk2>
      <a:lt2>
        <a:srgbClr val="3A67B1"/>
      </a:lt2>
      <a:accent1>
        <a:srgbClr val="9E1B34"/>
      </a:accent1>
      <a:accent2>
        <a:srgbClr val="F37121"/>
      </a:accent2>
      <a:accent3>
        <a:srgbClr val="FFFFFF"/>
      </a:accent3>
      <a:accent4>
        <a:srgbClr val="000000"/>
      </a:accent4>
      <a:accent5>
        <a:srgbClr val="CCABAE"/>
      </a:accent5>
      <a:accent6>
        <a:srgbClr val="DC661D"/>
      </a:accent6>
      <a:hlink>
        <a:srgbClr val="916CAF"/>
      </a:hlink>
      <a:folHlink>
        <a:srgbClr val="7DC24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79999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97D7"/>
        </a:dk2>
        <a:lt2>
          <a:srgbClr val="3A67B1"/>
        </a:lt2>
        <a:accent1>
          <a:srgbClr val="0097D7"/>
        </a:accent1>
        <a:accent2>
          <a:srgbClr val="F37121"/>
        </a:accent2>
        <a:accent3>
          <a:srgbClr val="FFFFFF"/>
        </a:accent3>
        <a:accent4>
          <a:srgbClr val="000000"/>
        </a:accent4>
        <a:accent5>
          <a:srgbClr val="AAC9E8"/>
        </a:accent5>
        <a:accent6>
          <a:srgbClr val="DC661D"/>
        </a:accent6>
        <a:hlink>
          <a:srgbClr val="916CAF"/>
        </a:hlink>
        <a:folHlink>
          <a:srgbClr val="7DC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97D7"/>
        </a:dk2>
        <a:lt2>
          <a:srgbClr val="3A67B1"/>
        </a:lt2>
        <a:accent1>
          <a:srgbClr val="9E1B34"/>
        </a:accent1>
        <a:accent2>
          <a:srgbClr val="F37121"/>
        </a:accent2>
        <a:accent3>
          <a:srgbClr val="FFFFFF"/>
        </a:accent3>
        <a:accent4>
          <a:srgbClr val="000000"/>
        </a:accent4>
        <a:accent5>
          <a:srgbClr val="CCABAE"/>
        </a:accent5>
        <a:accent6>
          <a:srgbClr val="DC661D"/>
        </a:accent6>
        <a:hlink>
          <a:srgbClr val="916CAF"/>
        </a:hlink>
        <a:folHlink>
          <a:srgbClr val="7DC24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3">
      <a:dk1>
        <a:srgbClr val="000000"/>
      </a:dk1>
      <a:lt1>
        <a:srgbClr val="FFFFFF"/>
      </a:lt1>
      <a:dk2>
        <a:srgbClr val="0097D7"/>
      </a:dk2>
      <a:lt2>
        <a:srgbClr val="3A67B1"/>
      </a:lt2>
      <a:accent1>
        <a:srgbClr val="9E1B34"/>
      </a:accent1>
      <a:accent2>
        <a:srgbClr val="F37121"/>
      </a:accent2>
      <a:accent3>
        <a:srgbClr val="FFFFFF"/>
      </a:accent3>
      <a:accent4>
        <a:srgbClr val="000000"/>
      </a:accent4>
      <a:accent5>
        <a:srgbClr val="CCABAE"/>
      </a:accent5>
      <a:accent6>
        <a:srgbClr val="DC661D"/>
      </a:accent6>
      <a:hlink>
        <a:srgbClr val="916CAF"/>
      </a:hlink>
      <a:folHlink>
        <a:srgbClr val="7DC242"/>
      </a:folHlink>
    </a:clrScheme>
    <a:fontScheme name="Custom Design">
      <a:majorFont>
        <a:latin typeface="Arial"/>
        <a:ea typeface=""/>
        <a:cs typeface=""/>
      </a:majorFont>
      <a:minorFont>
        <a:latin typeface="Arial Black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79999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97D7"/>
        </a:dk2>
        <a:lt2>
          <a:srgbClr val="3A67B1"/>
        </a:lt2>
        <a:accent1>
          <a:srgbClr val="0097D7"/>
        </a:accent1>
        <a:accent2>
          <a:srgbClr val="F37121"/>
        </a:accent2>
        <a:accent3>
          <a:srgbClr val="FFFFFF"/>
        </a:accent3>
        <a:accent4>
          <a:srgbClr val="000000"/>
        </a:accent4>
        <a:accent5>
          <a:srgbClr val="AAC9E8"/>
        </a:accent5>
        <a:accent6>
          <a:srgbClr val="DC661D"/>
        </a:accent6>
        <a:hlink>
          <a:srgbClr val="916CAF"/>
        </a:hlink>
        <a:folHlink>
          <a:srgbClr val="7DC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97D7"/>
        </a:dk2>
        <a:lt2>
          <a:srgbClr val="3A67B1"/>
        </a:lt2>
        <a:accent1>
          <a:srgbClr val="9E1B34"/>
        </a:accent1>
        <a:accent2>
          <a:srgbClr val="F37121"/>
        </a:accent2>
        <a:accent3>
          <a:srgbClr val="FFFFFF"/>
        </a:accent3>
        <a:accent4>
          <a:srgbClr val="000000"/>
        </a:accent4>
        <a:accent5>
          <a:srgbClr val="CCABAE"/>
        </a:accent5>
        <a:accent6>
          <a:srgbClr val="DC661D"/>
        </a:accent6>
        <a:hlink>
          <a:srgbClr val="916CAF"/>
        </a:hlink>
        <a:folHlink>
          <a:srgbClr val="7DC24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79999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191</Words>
  <Application>Microsoft Office PowerPoint</Application>
  <PresentationFormat>On-screen Show (4:3)</PresentationFormat>
  <Paragraphs>52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Times New Roman</vt:lpstr>
      <vt:lpstr>Default Design</vt:lpstr>
      <vt:lpstr>Custom Design</vt:lpstr>
      <vt:lpstr>PowerPoint Presentation</vt:lpstr>
      <vt:lpstr>PowerPoint Presentation</vt:lpstr>
      <vt:lpstr> </vt:lpstr>
      <vt:lpstr>SWOT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JCI</dc:creator>
  <cp:lastModifiedBy>SUDAS</cp:lastModifiedBy>
  <cp:revision>55</cp:revision>
  <dcterms:created xsi:type="dcterms:W3CDTF">2007-08-22T07:15:48Z</dcterms:created>
  <dcterms:modified xsi:type="dcterms:W3CDTF">2018-01-12T11:25:03Z</dcterms:modified>
</cp:coreProperties>
</file>