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3" r:id="rId4"/>
    <p:sldId id="265" r:id="rId5"/>
    <p:sldId id="262" r:id="rId6"/>
    <p:sldId id="260" r:id="rId7"/>
    <p:sldId id="261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E374B73-B788-4C3F-8647-F7270C526AE9}" type="datetimeFigureOut">
              <a:rPr lang="en-US" smtClean="0"/>
              <a:t>6/24/2022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34F5F3-295F-49C0-A267-5C102D6FAEE5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/>
          <p:cNvSpPr/>
          <p:nvPr/>
        </p:nvSpPr>
        <p:spPr>
          <a:xfrm>
            <a:off x="533400" y="304800"/>
            <a:ext cx="237757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  <a:latin typeface="Algerian" pitchFamily="82" charset="0"/>
              </a:rPr>
              <a:t>Admin </a:t>
            </a:r>
            <a:r>
              <a:rPr lang="en-US" sz="2400" dirty="0" smtClean="0">
                <a:solidFill>
                  <a:prstClr val="black"/>
                </a:solidFill>
                <a:latin typeface="Algerian" pitchFamily="82" charset="0"/>
              </a:rPr>
              <a:t>Panel : </a:t>
            </a:r>
            <a:endParaRPr lang="en-US" sz="2400" dirty="0">
              <a:solidFill>
                <a:prstClr val="black"/>
              </a:solidFill>
              <a:latin typeface="Algerian" pitchFamily="82" charset="0"/>
            </a:endParaRPr>
          </a:p>
        </p:txBody>
      </p:sp>
      <p:sp>
        <p:nvSpPr>
          <p:cNvPr id="5" name="Oval 4"/>
          <p:cNvSpPr/>
          <p:nvPr/>
        </p:nvSpPr>
        <p:spPr>
          <a:xfrm>
            <a:off x="3581400" y="152400"/>
            <a:ext cx="1752600" cy="685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Login Page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Parallelogram 5"/>
          <p:cNvSpPr/>
          <p:nvPr/>
        </p:nvSpPr>
        <p:spPr>
          <a:xfrm>
            <a:off x="3352800" y="1066800"/>
            <a:ext cx="2286000" cy="609600"/>
          </a:xfrm>
          <a:prstGeom prst="parallelogram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Enter Username and Password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Diamond 6"/>
          <p:cNvSpPr/>
          <p:nvPr/>
        </p:nvSpPr>
        <p:spPr>
          <a:xfrm>
            <a:off x="3581400" y="1828800"/>
            <a:ext cx="1676400" cy="1066800"/>
          </a:xfrm>
          <a:prstGeom prst="diamond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Check User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?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3200400" y="3276600"/>
            <a:ext cx="20574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olidFill>
                  <a:schemeClr val="tx1"/>
                </a:solidFill>
              </a:rPr>
              <a:t>Admin Dashboard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4419600" y="5867400"/>
            <a:ext cx="20574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Ice cream Parlour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2362200" y="5867400"/>
            <a:ext cx="1905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Bakery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6629400" y="5867400"/>
            <a:ext cx="22098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Supply Chain Market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04800" y="5867400"/>
            <a:ext cx="1905000" cy="7620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Supermarket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105400" y="4724400"/>
            <a:ext cx="19812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Manage multiple User Contents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3352800" y="4648200"/>
            <a:ext cx="1447800" cy="8382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Manage Users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7" name="Flowchart: Document 16"/>
          <p:cNvSpPr/>
          <p:nvPr/>
        </p:nvSpPr>
        <p:spPr>
          <a:xfrm>
            <a:off x="228600" y="5029200"/>
            <a:ext cx="2819400" cy="609600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Add, Update, Delete, View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Users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8" name="Flowchart: Document 17"/>
          <p:cNvSpPr/>
          <p:nvPr/>
        </p:nvSpPr>
        <p:spPr>
          <a:xfrm>
            <a:off x="7467600" y="3429000"/>
            <a:ext cx="1447800" cy="990600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Add, Update, Delete, View</a:t>
            </a:r>
          </a:p>
          <a:p>
            <a:pPr algn="ctr"/>
            <a:r>
              <a:rPr lang="en-US" sz="1600" dirty="0">
                <a:solidFill>
                  <a:schemeClr val="tx1"/>
                </a:solidFill>
              </a:rPr>
              <a:t>C</a:t>
            </a:r>
            <a:r>
              <a:rPr lang="en-US" sz="1600" dirty="0" smtClean="0">
                <a:solidFill>
                  <a:schemeClr val="tx1"/>
                </a:solidFill>
              </a:rPr>
              <a:t>ontents 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20" name="Flowchart: Document 19"/>
          <p:cNvSpPr/>
          <p:nvPr/>
        </p:nvSpPr>
        <p:spPr>
          <a:xfrm>
            <a:off x="228600" y="4114800"/>
            <a:ext cx="2743200" cy="609600"/>
          </a:xfrm>
          <a:prstGeom prst="flowChartDocumen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Provide Login Credentials (Username and Password)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26" name="Elbow Connector 25"/>
          <p:cNvCxnSpPr>
            <a:stCxn id="6" idx="3"/>
            <a:endCxn id="7" idx="0"/>
          </p:cNvCxnSpPr>
          <p:nvPr/>
        </p:nvCxnSpPr>
        <p:spPr>
          <a:xfrm rot="5400000">
            <a:off x="4343400" y="1752600"/>
            <a:ext cx="152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>
            <a:stCxn id="5" idx="4"/>
            <a:endCxn id="6" idx="0"/>
          </p:cNvCxnSpPr>
          <p:nvPr/>
        </p:nvCxnSpPr>
        <p:spPr>
          <a:xfrm rot="16200000" flipH="1">
            <a:off x="4362450" y="933450"/>
            <a:ext cx="228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Elbow Connector 29"/>
          <p:cNvCxnSpPr>
            <a:stCxn id="7" idx="2"/>
            <a:endCxn id="8" idx="0"/>
          </p:cNvCxnSpPr>
          <p:nvPr/>
        </p:nvCxnSpPr>
        <p:spPr>
          <a:xfrm rot="5400000">
            <a:off x="4133850" y="2990850"/>
            <a:ext cx="381000" cy="190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Elbow Connector 40"/>
          <p:cNvCxnSpPr>
            <a:stCxn id="8" idx="2"/>
            <a:endCxn id="16" idx="0"/>
          </p:cNvCxnSpPr>
          <p:nvPr/>
        </p:nvCxnSpPr>
        <p:spPr>
          <a:xfrm rot="5400000">
            <a:off x="3848100" y="4267200"/>
            <a:ext cx="6096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Elbow Connector 47"/>
          <p:cNvCxnSpPr>
            <a:stCxn id="16" idx="1"/>
            <a:endCxn id="20" idx="3"/>
          </p:cNvCxnSpPr>
          <p:nvPr/>
        </p:nvCxnSpPr>
        <p:spPr>
          <a:xfrm rot="10800000">
            <a:off x="2971800" y="4419600"/>
            <a:ext cx="381000" cy="647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hape 51"/>
          <p:cNvCxnSpPr>
            <a:stCxn id="16" idx="1"/>
            <a:endCxn id="17" idx="3"/>
          </p:cNvCxnSpPr>
          <p:nvPr/>
        </p:nvCxnSpPr>
        <p:spPr>
          <a:xfrm rot="10800000" flipV="1">
            <a:off x="3048000" y="5067300"/>
            <a:ext cx="304800" cy="266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Elbow Connector 59"/>
          <p:cNvCxnSpPr>
            <a:stCxn id="16" idx="2"/>
            <a:endCxn id="12" idx="0"/>
          </p:cNvCxnSpPr>
          <p:nvPr/>
        </p:nvCxnSpPr>
        <p:spPr>
          <a:xfrm rot="5400000">
            <a:off x="2476500" y="4267200"/>
            <a:ext cx="381000" cy="2819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Elbow Connector 61"/>
          <p:cNvCxnSpPr>
            <a:stCxn id="16" idx="2"/>
            <a:endCxn id="10" idx="0"/>
          </p:cNvCxnSpPr>
          <p:nvPr/>
        </p:nvCxnSpPr>
        <p:spPr>
          <a:xfrm rot="5400000">
            <a:off x="3505200" y="5295900"/>
            <a:ext cx="381000" cy="762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Elbow Connector 63"/>
          <p:cNvCxnSpPr>
            <a:stCxn id="16" idx="2"/>
            <a:endCxn id="9" idx="0"/>
          </p:cNvCxnSpPr>
          <p:nvPr/>
        </p:nvCxnSpPr>
        <p:spPr>
          <a:xfrm rot="16200000" flipH="1">
            <a:off x="4572000" y="4991100"/>
            <a:ext cx="381000" cy="1371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16" idx="2"/>
            <a:endCxn id="11" idx="0"/>
          </p:cNvCxnSpPr>
          <p:nvPr/>
        </p:nvCxnSpPr>
        <p:spPr>
          <a:xfrm rot="16200000" flipH="1">
            <a:off x="5715000" y="3848100"/>
            <a:ext cx="381000" cy="3657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16" idx="3"/>
            <a:endCxn id="14" idx="1"/>
          </p:cNvCxnSpPr>
          <p:nvPr/>
        </p:nvCxnSpPr>
        <p:spPr>
          <a:xfrm>
            <a:off x="4800600" y="5067300"/>
            <a:ext cx="3048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TextBox 75"/>
          <p:cNvSpPr txBox="1"/>
          <p:nvPr/>
        </p:nvSpPr>
        <p:spPr>
          <a:xfrm>
            <a:off x="4419600" y="2895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True</a:t>
            </a:r>
            <a:endParaRPr lang="en-US" sz="1200" dirty="0"/>
          </a:p>
        </p:txBody>
      </p:sp>
      <p:sp>
        <p:nvSpPr>
          <p:cNvPr id="83" name="TextBox 82"/>
          <p:cNvSpPr txBox="1"/>
          <p:nvPr/>
        </p:nvSpPr>
        <p:spPr>
          <a:xfrm>
            <a:off x="5181600" y="2133600"/>
            <a:ext cx="5334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False</a:t>
            </a:r>
            <a:endParaRPr lang="en-US" sz="1200" dirty="0"/>
          </a:p>
        </p:txBody>
      </p:sp>
      <p:cxnSp>
        <p:nvCxnSpPr>
          <p:cNvPr id="85" name="Elbow Connector 84"/>
          <p:cNvCxnSpPr>
            <a:stCxn id="7" idx="3"/>
            <a:endCxn id="6" idx="2"/>
          </p:cNvCxnSpPr>
          <p:nvPr/>
        </p:nvCxnSpPr>
        <p:spPr>
          <a:xfrm flipV="1">
            <a:off x="5257800" y="1371600"/>
            <a:ext cx="304800" cy="990600"/>
          </a:xfrm>
          <a:prstGeom prst="bentConnector3">
            <a:avLst>
              <a:gd name="adj1" fmla="val 20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7" name="Rectangle 116"/>
          <p:cNvSpPr/>
          <p:nvPr/>
        </p:nvSpPr>
        <p:spPr>
          <a:xfrm>
            <a:off x="7315200" y="4572000"/>
            <a:ext cx="1600200" cy="990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Manage Sales, Purchase, Expenses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19" name="Rectangle 118"/>
          <p:cNvSpPr/>
          <p:nvPr/>
        </p:nvSpPr>
        <p:spPr>
          <a:xfrm>
            <a:off x="5562600" y="3352800"/>
            <a:ext cx="1600200" cy="6096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Generate Reports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120" name="Rectangle 119"/>
          <p:cNvSpPr/>
          <p:nvPr/>
        </p:nvSpPr>
        <p:spPr>
          <a:xfrm>
            <a:off x="7467600" y="2514600"/>
            <a:ext cx="1524000" cy="685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Print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(A4,Thermal)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39" name="Elbow Connector 138"/>
          <p:cNvCxnSpPr>
            <a:stCxn id="14" idx="3"/>
            <a:endCxn id="117" idx="1"/>
          </p:cNvCxnSpPr>
          <p:nvPr/>
        </p:nvCxnSpPr>
        <p:spPr>
          <a:xfrm>
            <a:off x="7086600" y="5067300"/>
            <a:ext cx="2286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140"/>
          <p:cNvCxnSpPr>
            <a:stCxn id="117" idx="0"/>
            <a:endCxn id="18" idx="2"/>
          </p:cNvCxnSpPr>
          <p:nvPr/>
        </p:nvCxnSpPr>
        <p:spPr>
          <a:xfrm rot="5400000" flipH="1" flipV="1">
            <a:off x="8044455" y="4424955"/>
            <a:ext cx="21789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/>
          <p:cNvCxnSpPr>
            <a:stCxn id="18" idx="0"/>
            <a:endCxn id="120" idx="2"/>
          </p:cNvCxnSpPr>
          <p:nvPr/>
        </p:nvCxnSpPr>
        <p:spPr>
          <a:xfrm rot="5400000" flipH="1" flipV="1">
            <a:off x="8096250" y="3295650"/>
            <a:ext cx="228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Elbow Connector 144"/>
          <p:cNvCxnSpPr>
            <a:stCxn id="119" idx="3"/>
            <a:endCxn id="120" idx="1"/>
          </p:cNvCxnSpPr>
          <p:nvPr/>
        </p:nvCxnSpPr>
        <p:spPr>
          <a:xfrm flipV="1">
            <a:off x="7162800" y="2857500"/>
            <a:ext cx="304800" cy="800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7" name="Elbow Connector 146"/>
          <p:cNvCxnSpPr>
            <a:stCxn id="8" idx="3"/>
            <a:endCxn id="119" idx="1"/>
          </p:cNvCxnSpPr>
          <p:nvPr/>
        </p:nvCxnSpPr>
        <p:spPr>
          <a:xfrm>
            <a:off x="5257800" y="3657600"/>
            <a:ext cx="3048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6" name="Rectangle 155"/>
          <p:cNvSpPr/>
          <p:nvPr/>
        </p:nvSpPr>
        <p:spPr>
          <a:xfrm>
            <a:off x="533400" y="3352800"/>
            <a:ext cx="2057400" cy="5334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Manage Company Info</a:t>
            </a:r>
            <a:endParaRPr lang="en-US" sz="1600" dirty="0">
              <a:solidFill>
                <a:schemeClr val="tx1"/>
              </a:solidFill>
            </a:endParaRPr>
          </a:p>
        </p:txBody>
      </p:sp>
      <p:cxnSp>
        <p:nvCxnSpPr>
          <p:cNvPr id="167" name="Elbow Connector 166"/>
          <p:cNvCxnSpPr>
            <a:stCxn id="8" idx="1"/>
            <a:endCxn id="156" idx="3"/>
          </p:cNvCxnSpPr>
          <p:nvPr/>
        </p:nvCxnSpPr>
        <p:spPr>
          <a:xfrm rot="10800000">
            <a:off x="2590800" y="3619500"/>
            <a:ext cx="609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lgerian" pitchFamily="82" charset="0"/>
              </a:rPr>
              <a:t>Supermarket management : </a:t>
            </a:r>
            <a:endParaRPr lang="en-US" sz="2400" dirty="0">
              <a:latin typeface="Algerian" pitchFamily="8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276600" y="838200"/>
            <a:ext cx="2133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Login with username and password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600200"/>
            <a:ext cx="1447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1600200"/>
            <a:ext cx="1524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Customer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2362200"/>
            <a:ext cx="990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0" y="160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7800" y="24384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Staff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72400" y="1600200"/>
            <a:ext cx="1219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Reports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0" y="1600200"/>
            <a:ext cx="1600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Staffs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7924800" y="3124200"/>
            <a:ext cx="990600" cy="1066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Stock, Purchase, Sales, Expense GST Reports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Flowchart: Document 13"/>
          <p:cNvSpPr/>
          <p:nvPr/>
        </p:nvSpPr>
        <p:spPr>
          <a:xfrm>
            <a:off x="6629400" y="3124200"/>
            <a:ext cx="990600" cy="9906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View, Add, Update, Delete other 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2286000"/>
            <a:ext cx="12192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Shop Details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Flowchart: Document 15"/>
          <p:cNvSpPr/>
          <p:nvPr/>
        </p:nvSpPr>
        <p:spPr>
          <a:xfrm>
            <a:off x="304800" y="3048000"/>
            <a:ext cx="1066800" cy="685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Add, Update, Delete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562600"/>
            <a:ext cx="1905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228600" y="3962400"/>
            <a:ext cx="1066800" cy="6858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Has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86400" y="4267200"/>
            <a:ext cx="13716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Print Receipt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(A4(I), A4(II), Thermal)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362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Bill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1000" y="4800600"/>
            <a:ext cx="838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Flowchart: Document 23"/>
          <p:cNvSpPr/>
          <p:nvPr/>
        </p:nvSpPr>
        <p:spPr>
          <a:xfrm>
            <a:off x="457200" y="6172200"/>
            <a:ext cx="1752600" cy="685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Add, Update, Delete View 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Diamond 24"/>
          <p:cNvSpPr/>
          <p:nvPr/>
        </p:nvSpPr>
        <p:spPr>
          <a:xfrm>
            <a:off x="1600200" y="2286000"/>
            <a:ext cx="1219200" cy="7620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Order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00200" y="41910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Stock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9" name="Shape 28"/>
          <p:cNvCxnSpPr>
            <a:stCxn id="3" idx="4"/>
            <a:endCxn id="17" idx="1"/>
          </p:cNvCxnSpPr>
          <p:nvPr/>
        </p:nvCxnSpPr>
        <p:spPr>
          <a:xfrm rot="5400000">
            <a:off x="114300" y="1562100"/>
            <a:ext cx="4495800" cy="3962400"/>
          </a:xfrm>
          <a:prstGeom prst="bentConnector4">
            <a:avLst>
              <a:gd name="adj1" fmla="val 3338"/>
              <a:gd name="adj2" fmla="val 1057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7" idx="2"/>
            <a:endCxn id="24" idx="0"/>
          </p:cNvCxnSpPr>
          <p:nvPr/>
        </p:nvCxnSpPr>
        <p:spPr>
          <a:xfrm rot="5400000">
            <a:off x="1257300" y="6096000"/>
            <a:ext cx="152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7" idx="0"/>
            <a:endCxn id="23" idx="2"/>
          </p:cNvCxnSpPr>
          <p:nvPr/>
        </p:nvCxnSpPr>
        <p:spPr>
          <a:xfrm rot="16200000" flipV="1">
            <a:off x="876300" y="5105400"/>
            <a:ext cx="381000" cy="533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Diamond 56"/>
          <p:cNvSpPr/>
          <p:nvPr/>
        </p:nvSpPr>
        <p:spPr>
          <a:xfrm>
            <a:off x="1447800" y="3276600"/>
            <a:ext cx="1371600" cy="6096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Checks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Parallelogram 57"/>
          <p:cNvSpPr/>
          <p:nvPr/>
        </p:nvSpPr>
        <p:spPr>
          <a:xfrm>
            <a:off x="1447800" y="4800600"/>
            <a:ext cx="1219200" cy="3810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Update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3962400" y="3962400"/>
            <a:ext cx="1066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3886200" y="4572000"/>
            <a:ext cx="1143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 Available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3962400" y="30480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Diamond 83"/>
          <p:cNvSpPr/>
          <p:nvPr/>
        </p:nvSpPr>
        <p:spPr>
          <a:xfrm>
            <a:off x="2819400" y="2895600"/>
            <a:ext cx="990600" cy="9144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Available?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7" name="Shape 106"/>
          <p:cNvCxnSpPr>
            <a:stCxn id="84" idx="0"/>
            <a:endCxn id="22" idx="1"/>
          </p:cNvCxnSpPr>
          <p:nvPr/>
        </p:nvCxnSpPr>
        <p:spPr>
          <a:xfrm rot="5400000" flipH="1" flipV="1">
            <a:off x="3314700" y="2628900"/>
            <a:ext cx="266700" cy="266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2590800" y="541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Purchase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5" name="Elbow Connector 124"/>
          <p:cNvCxnSpPr>
            <a:stCxn id="58" idx="0"/>
            <a:endCxn id="26" idx="2"/>
          </p:cNvCxnSpPr>
          <p:nvPr/>
        </p:nvCxnSpPr>
        <p:spPr>
          <a:xfrm rot="5400000" flipH="1" flipV="1">
            <a:off x="1962150" y="4667250"/>
            <a:ext cx="228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23" idx="3"/>
            <a:endCxn id="58" idx="5"/>
          </p:cNvCxnSpPr>
          <p:nvPr/>
        </p:nvCxnSpPr>
        <p:spPr>
          <a:xfrm>
            <a:off x="1219200" y="4991100"/>
            <a:ext cx="276225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stCxn id="5" idx="2"/>
            <a:endCxn id="25" idx="0"/>
          </p:cNvCxnSpPr>
          <p:nvPr/>
        </p:nvCxnSpPr>
        <p:spPr>
          <a:xfrm rot="5400000">
            <a:off x="2590800" y="1752600"/>
            <a:ext cx="152400" cy="914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25" idx="2"/>
            <a:endCxn id="57" idx="0"/>
          </p:cNvCxnSpPr>
          <p:nvPr/>
        </p:nvCxnSpPr>
        <p:spPr>
          <a:xfrm rot="5400000">
            <a:off x="2057400" y="3124200"/>
            <a:ext cx="2286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stCxn id="57" idx="2"/>
            <a:endCxn id="26" idx="0"/>
          </p:cNvCxnSpPr>
          <p:nvPr/>
        </p:nvCxnSpPr>
        <p:spPr>
          <a:xfrm rot="5400000">
            <a:off x="1962150" y="4019550"/>
            <a:ext cx="3048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140"/>
          <p:cNvCxnSpPr>
            <a:stCxn id="23" idx="0"/>
            <a:endCxn id="20" idx="2"/>
          </p:cNvCxnSpPr>
          <p:nvPr/>
        </p:nvCxnSpPr>
        <p:spPr>
          <a:xfrm rot="16200000" flipV="1">
            <a:off x="704850" y="4705350"/>
            <a:ext cx="1524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/>
          <p:cNvCxnSpPr>
            <a:stCxn id="20" idx="3"/>
            <a:endCxn id="26" idx="1"/>
          </p:cNvCxnSpPr>
          <p:nvPr/>
        </p:nvCxnSpPr>
        <p:spPr>
          <a:xfrm>
            <a:off x="1295400" y="4305300"/>
            <a:ext cx="3048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/>
          <p:cNvSpPr/>
          <p:nvPr/>
        </p:nvSpPr>
        <p:spPr>
          <a:xfrm>
            <a:off x="2819400" y="45720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3962400" y="3505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92" name="Shape 191"/>
          <p:cNvCxnSpPr>
            <a:stCxn id="26" idx="3"/>
            <a:endCxn id="84" idx="2"/>
          </p:cNvCxnSpPr>
          <p:nvPr/>
        </p:nvCxnSpPr>
        <p:spPr>
          <a:xfrm flipV="1">
            <a:off x="2590800" y="3810000"/>
            <a:ext cx="723900" cy="571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hape 202"/>
          <p:cNvCxnSpPr>
            <a:stCxn id="60" idx="2"/>
            <a:endCxn id="22" idx="2"/>
          </p:cNvCxnSpPr>
          <p:nvPr/>
        </p:nvCxnSpPr>
        <p:spPr>
          <a:xfrm rot="10800000" flipH="1">
            <a:off x="3962400" y="2895600"/>
            <a:ext cx="190500" cy="1219200"/>
          </a:xfrm>
          <a:prstGeom prst="bentConnector4">
            <a:avLst>
              <a:gd name="adj1" fmla="val -60923"/>
              <a:gd name="adj2" fmla="val 897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hape 211"/>
          <p:cNvCxnSpPr>
            <a:stCxn id="180" idx="2"/>
            <a:endCxn id="22" idx="2"/>
          </p:cNvCxnSpPr>
          <p:nvPr/>
        </p:nvCxnSpPr>
        <p:spPr>
          <a:xfrm rot="10800000" flipH="1">
            <a:off x="3962400" y="2895600"/>
            <a:ext cx="190500" cy="800100"/>
          </a:xfrm>
          <a:prstGeom prst="bentConnector4">
            <a:avLst>
              <a:gd name="adj1" fmla="val -68308"/>
              <a:gd name="adj2" fmla="val 830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hape 215"/>
          <p:cNvCxnSpPr>
            <a:stCxn id="62" idx="2"/>
            <a:endCxn id="22" idx="2"/>
          </p:cNvCxnSpPr>
          <p:nvPr/>
        </p:nvCxnSpPr>
        <p:spPr>
          <a:xfrm rot="10800000" flipH="1">
            <a:off x="3962400" y="2895600"/>
            <a:ext cx="190500" cy="342900"/>
          </a:xfrm>
          <a:prstGeom prst="bentConnector4">
            <a:avLst>
              <a:gd name="adj1" fmla="val -68308"/>
              <a:gd name="adj2" fmla="val 5726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Elbow Connector 228"/>
          <p:cNvCxnSpPr/>
          <p:nvPr/>
        </p:nvCxnSpPr>
        <p:spPr>
          <a:xfrm flipH="1">
            <a:off x="2590800" y="2667000"/>
            <a:ext cx="2105025" cy="2362200"/>
          </a:xfrm>
          <a:prstGeom prst="bentConnector3">
            <a:avLst>
              <a:gd name="adj1" fmla="val -2021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lbow Connector 241"/>
          <p:cNvCxnSpPr/>
          <p:nvPr/>
        </p:nvCxnSpPr>
        <p:spPr>
          <a:xfrm>
            <a:off x="4724400" y="2667000"/>
            <a:ext cx="762000" cy="1943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hape 252"/>
          <p:cNvCxnSpPr>
            <a:stCxn id="84" idx="1"/>
            <a:endCxn id="25" idx="3"/>
          </p:cNvCxnSpPr>
          <p:nvPr/>
        </p:nvCxnSpPr>
        <p:spPr>
          <a:xfrm rot="10800000">
            <a:off x="2819400" y="2667000"/>
            <a:ext cx="1588" cy="685800"/>
          </a:xfrm>
          <a:prstGeom prst="bentConnector5">
            <a:avLst>
              <a:gd name="adj1" fmla="val 1550315"/>
              <a:gd name="adj2" fmla="val 57607"/>
              <a:gd name="adj3" fmla="val -1296662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Elbow Connector 258"/>
          <p:cNvCxnSpPr>
            <a:stCxn id="11" idx="2"/>
            <a:endCxn id="13" idx="0"/>
          </p:cNvCxnSpPr>
          <p:nvPr/>
        </p:nvCxnSpPr>
        <p:spPr>
          <a:xfrm rot="16200000" flipH="1">
            <a:off x="7905750" y="2609850"/>
            <a:ext cx="990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Elbow Connector 262"/>
          <p:cNvCxnSpPr>
            <a:stCxn id="9" idx="2"/>
            <a:endCxn id="7" idx="0"/>
          </p:cNvCxnSpPr>
          <p:nvPr/>
        </p:nvCxnSpPr>
        <p:spPr>
          <a:xfrm rot="16200000" flipH="1">
            <a:off x="6972300" y="2209800"/>
            <a:ext cx="2286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Elbow Connector 264"/>
          <p:cNvCxnSpPr>
            <a:stCxn id="7" idx="2"/>
            <a:endCxn id="14" idx="0"/>
          </p:cNvCxnSpPr>
          <p:nvPr/>
        </p:nvCxnSpPr>
        <p:spPr>
          <a:xfrm rot="5400000">
            <a:off x="7010400" y="3009900"/>
            <a:ext cx="2286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Flowchart: Document 266"/>
          <p:cNvSpPr/>
          <p:nvPr/>
        </p:nvSpPr>
        <p:spPr>
          <a:xfrm>
            <a:off x="5486400" y="3200400"/>
            <a:ext cx="990600" cy="9906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View, Add, Update, Delete Staff Details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69" name="Elbow Connector 268"/>
          <p:cNvCxnSpPr>
            <a:stCxn id="12" idx="2"/>
            <a:endCxn id="10" idx="0"/>
          </p:cNvCxnSpPr>
          <p:nvPr/>
        </p:nvCxnSpPr>
        <p:spPr>
          <a:xfrm rot="16200000" flipH="1">
            <a:off x="5448300" y="2057400"/>
            <a:ext cx="3048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Elbow Connector 270"/>
          <p:cNvCxnSpPr>
            <a:stCxn id="10" idx="2"/>
            <a:endCxn id="267" idx="0"/>
          </p:cNvCxnSpPr>
          <p:nvPr/>
        </p:nvCxnSpPr>
        <p:spPr>
          <a:xfrm rot="16200000" flipH="1">
            <a:off x="5791200" y="3009900"/>
            <a:ext cx="2286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2667000" y="27432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273" name="TextBox 272"/>
          <p:cNvSpPr txBox="1"/>
          <p:nvPr/>
        </p:nvSpPr>
        <p:spPr>
          <a:xfrm flipH="1">
            <a:off x="3276600" y="2743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cxnSp>
        <p:nvCxnSpPr>
          <p:cNvPr id="275" name="Elbow Connector 274"/>
          <p:cNvCxnSpPr>
            <a:stCxn id="3" idx="4"/>
            <a:endCxn id="4" idx="0"/>
          </p:cNvCxnSpPr>
          <p:nvPr/>
        </p:nvCxnSpPr>
        <p:spPr>
          <a:xfrm rot="5400000">
            <a:off x="2533650" y="-209550"/>
            <a:ext cx="304800" cy="3314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Elbow Connector 276"/>
          <p:cNvCxnSpPr>
            <a:stCxn id="3" idx="4"/>
            <a:endCxn id="12" idx="0"/>
          </p:cNvCxnSpPr>
          <p:nvPr/>
        </p:nvCxnSpPr>
        <p:spPr>
          <a:xfrm rot="16200000" flipH="1">
            <a:off x="4705350" y="933450"/>
            <a:ext cx="304800" cy="1028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Elbow Connector 278"/>
          <p:cNvCxnSpPr>
            <a:stCxn id="3" idx="4"/>
            <a:endCxn id="9" idx="0"/>
          </p:cNvCxnSpPr>
          <p:nvPr/>
        </p:nvCxnSpPr>
        <p:spPr>
          <a:xfrm rot="16200000" flipH="1">
            <a:off x="5543550" y="95250"/>
            <a:ext cx="304800" cy="2705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Elbow Connector 280"/>
          <p:cNvCxnSpPr>
            <a:stCxn id="3" idx="4"/>
            <a:endCxn id="11" idx="0"/>
          </p:cNvCxnSpPr>
          <p:nvPr/>
        </p:nvCxnSpPr>
        <p:spPr>
          <a:xfrm rot="16200000" flipH="1">
            <a:off x="6210300" y="-571500"/>
            <a:ext cx="304800" cy="4038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Elbow Connector 282"/>
          <p:cNvCxnSpPr>
            <a:stCxn id="4" idx="2"/>
            <a:endCxn id="15" idx="0"/>
          </p:cNvCxnSpPr>
          <p:nvPr/>
        </p:nvCxnSpPr>
        <p:spPr>
          <a:xfrm rot="5400000">
            <a:off x="895350" y="2152650"/>
            <a:ext cx="1524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Elbow Connector 284"/>
          <p:cNvCxnSpPr>
            <a:stCxn id="15" idx="2"/>
            <a:endCxn id="16" idx="0"/>
          </p:cNvCxnSpPr>
          <p:nvPr/>
        </p:nvCxnSpPr>
        <p:spPr>
          <a:xfrm rot="5400000">
            <a:off x="838200" y="2971800"/>
            <a:ext cx="762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3" idx="4"/>
            <a:endCxn id="5" idx="0"/>
          </p:cNvCxnSpPr>
          <p:nvPr/>
        </p:nvCxnSpPr>
        <p:spPr>
          <a:xfrm rot="5400000">
            <a:off x="3581400" y="838200"/>
            <a:ext cx="304800" cy="1219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Oval 297"/>
          <p:cNvSpPr/>
          <p:nvPr/>
        </p:nvSpPr>
        <p:spPr>
          <a:xfrm>
            <a:off x="2743200" y="6172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3962400" y="6172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6" name="Rectangle 305"/>
          <p:cNvSpPr/>
          <p:nvPr/>
        </p:nvSpPr>
        <p:spPr>
          <a:xfrm>
            <a:off x="4800600" y="541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Bill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7" name="Oval 306"/>
          <p:cNvSpPr/>
          <p:nvPr/>
        </p:nvSpPr>
        <p:spPr>
          <a:xfrm>
            <a:off x="5181600" y="6172200"/>
            <a:ext cx="1066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Tax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1" name="Elbow Connector 310"/>
          <p:cNvCxnSpPr>
            <a:stCxn id="298" idx="0"/>
            <a:endCxn id="111" idx="2"/>
          </p:cNvCxnSpPr>
          <p:nvPr/>
        </p:nvCxnSpPr>
        <p:spPr>
          <a:xfrm rot="16200000" flipV="1">
            <a:off x="3105150" y="6000750"/>
            <a:ext cx="2286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Elbow Connector 312"/>
          <p:cNvCxnSpPr>
            <a:stCxn id="299" idx="0"/>
            <a:endCxn id="111" idx="2"/>
          </p:cNvCxnSpPr>
          <p:nvPr/>
        </p:nvCxnSpPr>
        <p:spPr>
          <a:xfrm rot="16200000" flipV="1">
            <a:off x="3714750" y="5391150"/>
            <a:ext cx="228600" cy="1333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Elbow Connector 314"/>
          <p:cNvCxnSpPr>
            <a:stCxn id="307" idx="0"/>
            <a:endCxn id="111" idx="2"/>
          </p:cNvCxnSpPr>
          <p:nvPr/>
        </p:nvCxnSpPr>
        <p:spPr>
          <a:xfrm rot="16200000" flipV="1">
            <a:off x="4324350" y="4781550"/>
            <a:ext cx="228600" cy="255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111" idx="3"/>
            <a:endCxn id="306" idx="1"/>
          </p:cNvCxnSpPr>
          <p:nvPr/>
        </p:nvCxnSpPr>
        <p:spPr>
          <a:xfrm>
            <a:off x="3733800" y="5676900"/>
            <a:ext cx="10668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Rectangle 317"/>
          <p:cNvSpPr/>
          <p:nvPr/>
        </p:nvSpPr>
        <p:spPr>
          <a:xfrm>
            <a:off x="6400800" y="5334000"/>
            <a:ext cx="13716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Print Receipt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(A4(I), A4(II), Thermal)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20" name="Elbow Connector 319"/>
          <p:cNvCxnSpPr>
            <a:stCxn id="306" idx="3"/>
            <a:endCxn id="318" idx="1"/>
          </p:cNvCxnSpPr>
          <p:nvPr/>
        </p:nvCxnSpPr>
        <p:spPr>
          <a:xfrm flipV="1">
            <a:off x="5943600" y="5638800"/>
            <a:ext cx="4572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hape 323"/>
          <p:cNvCxnSpPr>
            <a:stCxn id="26" idx="3"/>
            <a:endCxn id="179" idx="0"/>
          </p:cNvCxnSpPr>
          <p:nvPr/>
        </p:nvCxnSpPr>
        <p:spPr>
          <a:xfrm>
            <a:off x="2590800" y="4381500"/>
            <a:ext cx="762000" cy="1905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hape 327"/>
          <p:cNvCxnSpPr>
            <a:stCxn id="61" idx="0"/>
            <a:endCxn id="26" idx="3"/>
          </p:cNvCxnSpPr>
          <p:nvPr/>
        </p:nvCxnSpPr>
        <p:spPr>
          <a:xfrm rot="16200000" flipV="1">
            <a:off x="3429000" y="3543300"/>
            <a:ext cx="190500" cy="18669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0" name="Elbow Connector 329"/>
          <p:cNvCxnSpPr>
            <a:stCxn id="111" idx="0"/>
            <a:endCxn id="58" idx="4"/>
          </p:cNvCxnSpPr>
          <p:nvPr/>
        </p:nvCxnSpPr>
        <p:spPr>
          <a:xfrm rot="16200000" flipV="1">
            <a:off x="2495550" y="4743450"/>
            <a:ext cx="228600" cy="11049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632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lgerian" pitchFamily="82" charset="0"/>
              </a:rPr>
              <a:t>ICECREAM PARLOUR management : </a:t>
            </a:r>
            <a:endParaRPr lang="en-US" sz="2400" dirty="0">
              <a:latin typeface="Algerian" pitchFamily="8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276600" y="838200"/>
            <a:ext cx="2133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Login with username and password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600200"/>
            <a:ext cx="1447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1600200"/>
            <a:ext cx="1524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Customer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2362200"/>
            <a:ext cx="990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0" y="160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7800" y="24384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Staff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72400" y="1600200"/>
            <a:ext cx="1219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Reports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0" y="1600200"/>
            <a:ext cx="1600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Staffs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7924800" y="3124200"/>
            <a:ext cx="990600" cy="1066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Stock, Purchase, Sales, Expense GST Reports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Flowchart: Document 13"/>
          <p:cNvSpPr/>
          <p:nvPr/>
        </p:nvSpPr>
        <p:spPr>
          <a:xfrm>
            <a:off x="6629400" y="3124200"/>
            <a:ext cx="990600" cy="9906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View, Add, Update, Delete other 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2286000"/>
            <a:ext cx="12192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Shop Details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Flowchart: Document 15"/>
          <p:cNvSpPr/>
          <p:nvPr/>
        </p:nvSpPr>
        <p:spPr>
          <a:xfrm>
            <a:off x="304800" y="3048000"/>
            <a:ext cx="1066800" cy="685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Add, Update, Delete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562600"/>
            <a:ext cx="1905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1752600" y="2743200"/>
            <a:ext cx="1143000" cy="6858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Check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1066800" y="3962400"/>
            <a:ext cx="990600" cy="914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Menu 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Flowchart: Document 23"/>
          <p:cNvSpPr/>
          <p:nvPr/>
        </p:nvSpPr>
        <p:spPr>
          <a:xfrm>
            <a:off x="457200" y="6172200"/>
            <a:ext cx="1752600" cy="685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Add, Update, Delete View 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3810000" y="38100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Stock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9" name="Shape 28"/>
          <p:cNvCxnSpPr>
            <a:stCxn id="3" idx="4"/>
            <a:endCxn id="17" idx="1"/>
          </p:cNvCxnSpPr>
          <p:nvPr/>
        </p:nvCxnSpPr>
        <p:spPr>
          <a:xfrm rot="5400000">
            <a:off x="114300" y="1562100"/>
            <a:ext cx="4495800" cy="3962400"/>
          </a:xfrm>
          <a:prstGeom prst="bentConnector4">
            <a:avLst>
              <a:gd name="adj1" fmla="val 3338"/>
              <a:gd name="adj2" fmla="val 1057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7" idx="2"/>
            <a:endCxn id="24" idx="0"/>
          </p:cNvCxnSpPr>
          <p:nvPr/>
        </p:nvCxnSpPr>
        <p:spPr>
          <a:xfrm rot="5400000">
            <a:off x="1257300" y="6096000"/>
            <a:ext cx="152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7" idx="0"/>
            <a:endCxn id="23" idx="2"/>
          </p:cNvCxnSpPr>
          <p:nvPr/>
        </p:nvCxnSpPr>
        <p:spPr>
          <a:xfrm rot="5400000" flipH="1" flipV="1">
            <a:off x="1104900" y="5105400"/>
            <a:ext cx="685800" cy="228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Parallelogram 57"/>
          <p:cNvSpPr/>
          <p:nvPr/>
        </p:nvSpPr>
        <p:spPr>
          <a:xfrm>
            <a:off x="2362200" y="4572000"/>
            <a:ext cx="1219200" cy="3810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Update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4800600" y="4495800"/>
            <a:ext cx="1143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 Available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1" name="Rectangle 110"/>
          <p:cNvSpPr/>
          <p:nvPr/>
        </p:nvSpPr>
        <p:spPr>
          <a:xfrm>
            <a:off x="2590800" y="541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Purchase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7" name="Elbow Connector 126"/>
          <p:cNvCxnSpPr>
            <a:stCxn id="23" idx="3"/>
            <a:endCxn id="58" idx="5"/>
          </p:cNvCxnSpPr>
          <p:nvPr/>
        </p:nvCxnSpPr>
        <p:spPr>
          <a:xfrm>
            <a:off x="2057400" y="4419600"/>
            <a:ext cx="352425" cy="3429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/>
          <p:cNvSpPr/>
          <p:nvPr/>
        </p:nvSpPr>
        <p:spPr>
          <a:xfrm>
            <a:off x="3657600" y="44958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59" name="Elbow Connector 258"/>
          <p:cNvCxnSpPr>
            <a:stCxn id="11" idx="2"/>
            <a:endCxn id="13" idx="0"/>
          </p:cNvCxnSpPr>
          <p:nvPr/>
        </p:nvCxnSpPr>
        <p:spPr>
          <a:xfrm rot="16200000" flipH="1">
            <a:off x="7905750" y="2609850"/>
            <a:ext cx="990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Elbow Connector 262"/>
          <p:cNvCxnSpPr>
            <a:stCxn id="9" idx="2"/>
            <a:endCxn id="7" idx="0"/>
          </p:cNvCxnSpPr>
          <p:nvPr/>
        </p:nvCxnSpPr>
        <p:spPr>
          <a:xfrm rot="16200000" flipH="1">
            <a:off x="6972300" y="2209800"/>
            <a:ext cx="2286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Elbow Connector 264"/>
          <p:cNvCxnSpPr>
            <a:stCxn id="7" idx="2"/>
            <a:endCxn id="14" idx="0"/>
          </p:cNvCxnSpPr>
          <p:nvPr/>
        </p:nvCxnSpPr>
        <p:spPr>
          <a:xfrm rot="5400000">
            <a:off x="7010400" y="3009900"/>
            <a:ext cx="2286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Flowchart: Document 266"/>
          <p:cNvSpPr/>
          <p:nvPr/>
        </p:nvSpPr>
        <p:spPr>
          <a:xfrm>
            <a:off x="5486400" y="3200400"/>
            <a:ext cx="990600" cy="9906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View, Add, Update, Delete Staff Details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69" name="Elbow Connector 268"/>
          <p:cNvCxnSpPr>
            <a:stCxn id="12" idx="2"/>
            <a:endCxn id="10" idx="0"/>
          </p:cNvCxnSpPr>
          <p:nvPr/>
        </p:nvCxnSpPr>
        <p:spPr>
          <a:xfrm rot="16200000" flipH="1">
            <a:off x="5448300" y="2057400"/>
            <a:ext cx="3048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Elbow Connector 270"/>
          <p:cNvCxnSpPr>
            <a:stCxn id="10" idx="2"/>
            <a:endCxn id="267" idx="0"/>
          </p:cNvCxnSpPr>
          <p:nvPr/>
        </p:nvCxnSpPr>
        <p:spPr>
          <a:xfrm rot="16200000" flipH="1">
            <a:off x="5791200" y="3009900"/>
            <a:ext cx="2286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Elbow Connector 274"/>
          <p:cNvCxnSpPr>
            <a:stCxn id="3" idx="4"/>
            <a:endCxn id="4" idx="0"/>
          </p:cNvCxnSpPr>
          <p:nvPr/>
        </p:nvCxnSpPr>
        <p:spPr>
          <a:xfrm rot="5400000">
            <a:off x="2533650" y="-209550"/>
            <a:ext cx="304800" cy="3314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Elbow Connector 276"/>
          <p:cNvCxnSpPr>
            <a:stCxn id="3" idx="4"/>
            <a:endCxn id="12" idx="0"/>
          </p:cNvCxnSpPr>
          <p:nvPr/>
        </p:nvCxnSpPr>
        <p:spPr>
          <a:xfrm rot="16200000" flipH="1">
            <a:off x="4705350" y="933450"/>
            <a:ext cx="304800" cy="1028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Elbow Connector 278"/>
          <p:cNvCxnSpPr>
            <a:stCxn id="3" idx="4"/>
            <a:endCxn id="9" idx="0"/>
          </p:cNvCxnSpPr>
          <p:nvPr/>
        </p:nvCxnSpPr>
        <p:spPr>
          <a:xfrm rot="16200000" flipH="1">
            <a:off x="5543550" y="95250"/>
            <a:ext cx="304800" cy="2705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Elbow Connector 280"/>
          <p:cNvCxnSpPr>
            <a:stCxn id="3" idx="4"/>
            <a:endCxn id="11" idx="0"/>
          </p:cNvCxnSpPr>
          <p:nvPr/>
        </p:nvCxnSpPr>
        <p:spPr>
          <a:xfrm rot="16200000" flipH="1">
            <a:off x="6210300" y="-571500"/>
            <a:ext cx="304800" cy="4038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Elbow Connector 282"/>
          <p:cNvCxnSpPr>
            <a:stCxn id="4" idx="2"/>
            <a:endCxn id="15" idx="0"/>
          </p:cNvCxnSpPr>
          <p:nvPr/>
        </p:nvCxnSpPr>
        <p:spPr>
          <a:xfrm rot="5400000">
            <a:off x="895350" y="2152650"/>
            <a:ext cx="1524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Elbow Connector 284"/>
          <p:cNvCxnSpPr>
            <a:stCxn id="15" idx="2"/>
            <a:endCxn id="16" idx="0"/>
          </p:cNvCxnSpPr>
          <p:nvPr/>
        </p:nvCxnSpPr>
        <p:spPr>
          <a:xfrm rot="5400000">
            <a:off x="838200" y="2971800"/>
            <a:ext cx="762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3" idx="4"/>
            <a:endCxn id="5" idx="0"/>
          </p:cNvCxnSpPr>
          <p:nvPr/>
        </p:nvCxnSpPr>
        <p:spPr>
          <a:xfrm rot="5400000">
            <a:off x="3581400" y="838200"/>
            <a:ext cx="304800" cy="1219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Oval 297"/>
          <p:cNvSpPr/>
          <p:nvPr/>
        </p:nvSpPr>
        <p:spPr>
          <a:xfrm>
            <a:off x="2743200" y="6172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3962400" y="6172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6" name="Rectangle 305"/>
          <p:cNvSpPr/>
          <p:nvPr/>
        </p:nvSpPr>
        <p:spPr>
          <a:xfrm>
            <a:off x="4800600" y="541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Bill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7" name="Oval 306"/>
          <p:cNvSpPr/>
          <p:nvPr/>
        </p:nvSpPr>
        <p:spPr>
          <a:xfrm>
            <a:off x="5181600" y="6172200"/>
            <a:ext cx="1066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Tax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1" name="Elbow Connector 310"/>
          <p:cNvCxnSpPr>
            <a:stCxn id="298" idx="0"/>
            <a:endCxn id="111" idx="2"/>
          </p:cNvCxnSpPr>
          <p:nvPr/>
        </p:nvCxnSpPr>
        <p:spPr>
          <a:xfrm rot="16200000" flipV="1">
            <a:off x="3105150" y="6000750"/>
            <a:ext cx="2286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Elbow Connector 312"/>
          <p:cNvCxnSpPr>
            <a:stCxn id="299" idx="0"/>
            <a:endCxn id="111" idx="2"/>
          </p:cNvCxnSpPr>
          <p:nvPr/>
        </p:nvCxnSpPr>
        <p:spPr>
          <a:xfrm rot="16200000" flipV="1">
            <a:off x="3714750" y="5391150"/>
            <a:ext cx="228600" cy="1333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Elbow Connector 314"/>
          <p:cNvCxnSpPr>
            <a:stCxn id="307" idx="0"/>
            <a:endCxn id="111" idx="2"/>
          </p:cNvCxnSpPr>
          <p:nvPr/>
        </p:nvCxnSpPr>
        <p:spPr>
          <a:xfrm rot="16200000" flipV="1">
            <a:off x="4324350" y="4781550"/>
            <a:ext cx="228600" cy="255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111" idx="3"/>
            <a:endCxn id="306" idx="1"/>
          </p:cNvCxnSpPr>
          <p:nvPr/>
        </p:nvCxnSpPr>
        <p:spPr>
          <a:xfrm>
            <a:off x="3733800" y="5676900"/>
            <a:ext cx="10668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Rectangle 317"/>
          <p:cNvSpPr/>
          <p:nvPr/>
        </p:nvSpPr>
        <p:spPr>
          <a:xfrm>
            <a:off x="6400800" y="5334000"/>
            <a:ext cx="13716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Print Receipt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(A4(I), A4(II), Thermal)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20" name="Elbow Connector 319"/>
          <p:cNvCxnSpPr>
            <a:stCxn id="306" idx="3"/>
            <a:endCxn id="318" idx="1"/>
          </p:cNvCxnSpPr>
          <p:nvPr/>
        </p:nvCxnSpPr>
        <p:spPr>
          <a:xfrm flipV="1">
            <a:off x="5943600" y="5638800"/>
            <a:ext cx="4572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hape 323"/>
          <p:cNvCxnSpPr>
            <a:stCxn id="26" idx="3"/>
            <a:endCxn id="179" idx="0"/>
          </p:cNvCxnSpPr>
          <p:nvPr/>
        </p:nvCxnSpPr>
        <p:spPr>
          <a:xfrm flipH="1">
            <a:off x="4191000" y="4000500"/>
            <a:ext cx="609600" cy="495300"/>
          </a:xfrm>
          <a:prstGeom prst="bentConnector4">
            <a:avLst>
              <a:gd name="adj1" fmla="val -37500"/>
              <a:gd name="adj2" fmla="val 69231"/>
            </a:avLst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hape 327"/>
          <p:cNvCxnSpPr>
            <a:stCxn id="61" idx="0"/>
            <a:endCxn id="26" idx="3"/>
          </p:cNvCxnSpPr>
          <p:nvPr/>
        </p:nvCxnSpPr>
        <p:spPr>
          <a:xfrm rot="16200000" flipV="1">
            <a:off x="4838700" y="3962400"/>
            <a:ext cx="495300" cy="5715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1" name="Elbow Connector 80"/>
          <p:cNvCxnSpPr>
            <a:stCxn id="20" idx="2"/>
            <a:endCxn id="23" idx="0"/>
          </p:cNvCxnSpPr>
          <p:nvPr/>
        </p:nvCxnSpPr>
        <p:spPr>
          <a:xfrm rot="5400000">
            <a:off x="1676400" y="3314700"/>
            <a:ext cx="533400" cy="7620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hape 94"/>
          <p:cNvCxnSpPr>
            <a:stCxn id="58" idx="0"/>
            <a:endCxn id="26" idx="1"/>
          </p:cNvCxnSpPr>
          <p:nvPr/>
        </p:nvCxnSpPr>
        <p:spPr>
          <a:xfrm rot="5400000" flipH="1" flipV="1">
            <a:off x="3105150" y="3867150"/>
            <a:ext cx="571500" cy="8382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Elbow Connector 101"/>
          <p:cNvCxnSpPr>
            <a:stCxn id="5" idx="2"/>
            <a:endCxn id="20" idx="0"/>
          </p:cNvCxnSpPr>
          <p:nvPr/>
        </p:nvCxnSpPr>
        <p:spPr>
          <a:xfrm rot="5400000">
            <a:off x="2419350" y="2038350"/>
            <a:ext cx="609600" cy="800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Elbow Connector 103"/>
          <p:cNvCxnSpPr>
            <a:stCxn id="111" idx="0"/>
            <a:endCxn id="58" idx="4"/>
          </p:cNvCxnSpPr>
          <p:nvPr/>
        </p:nvCxnSpPr>
        <p:spPr>
          <a:xfrm rot="16200000" flipV="1">
            <a:off x="2838450" y="5086350"/>
            <a:ext cx="457200" cy="190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Diamond 141"/>
          <p:cNvSpPr/>
          <p:nvPr/>
        </p:nvSpPr>
        <p:spPr>
          <a:xfrm>
            <a:off x="3429000" y="2438400"/>
            <a:ext cx="1143000" cy="6858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Order?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4" name="Flowchart: Connector 143"/>
          <p:cNvSpPr/>
          <p:nvPr/>
        </p:nvSpPr>
        <p:spPr>
          <a:xfrm>
            <a:off x="3886200" y="3352800"/>
            <a:ext cx="381000" cy="30480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6" name="Elbow Connector 145"/>
          <p:cNvCxnSpPr>
            <a:stCxn id="5" idx="2"/>
            <a:endCxn id="142" idx="0"/>
          </p:cNvCxnSpPr>
          <p:nvPr/>
        </p:nvCxnSpPr>
        <p:spPr>
          <a:xfrm rot="16200000" flipH="1">
            <a:off x="3409950" y="1847850"/>
            <a:ext cx="304800" cy="876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8" name="Elbow Connector 147"/>
          <p:cNvCxnSpPr>
            <a:stCxn id="142" idx="2"/>
            <a:endCxn id="144" idx="0"/>
          </p:cNvCxnSpPr>
          <p:nvPr/>
        </p:nvCxnSpPr>
        <p:spPr>
          <a:xfrm rot="16200000" flipH="1">
            <a:off x="3924300" y="3200400"/>
            <a:ext cx="2286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676400" y="1295400"/>
            <a:ext cx="1371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Order Boy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181600" y="4191000"/>
            <a:ext cx="13716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Print Receipt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(A4(I), A4(II), Thermal)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438400"/>
            <a:ext cx="1143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Bill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7" name="Diamond 56"/>
          <p:cNvSpPr/>
          <p:nvPr/>
        </p:nvSpPr>
        <p:spPr>
          <a:xfrm>
            <a:off x="1524000" y="5486400"/>
            <a:ext cx="1371600" cy="6096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Prepare Status?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Parallelogram 57"/>
          <p:cNvSpPr/>
          <p:nvPr/>
        </p:nvSpPr>
        <p:spPr>
          <a:xfrm>
            <a:off x="1676400" y="2133600"/>
            <a:ext cx="1219200" cy="3810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 Order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3962400" y="3962400"/>
            <a:ext cx="1066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3962400" y="30480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Diamond 83"/>
          <p:cNvSpPr/>
          <p:nvPr/>
        </p:nvSpPr>
        <p:spPr>
          <a:xfrm>
            <a:off x="3429000" y="1295400"/>
            <a:ext cx="1143000" cy="7620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Order Complete?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3962400" y="3505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03" name="Shape 202"/>
          <p:cNvCxnSpPr>
            <a:stCxn id="60" idx="2"/>
            <a:endCxn id="22" idx="2"/>
          </p:cNvCxnSpPr>
          <p:nvPr/>
        </p:nvCxnSpPr>
        <p:spPr>
          <a:xfrm rot="10800000" flipH="1">
            <a:off x="3962400" y="2895600"/>
            <a:ext cx="190500" cy="1219200"/>
          </a:xfrm>
          <a:prstGeom prst="bentConnector4">
            <a:avLst>
              <a:gd name="adj1" fmla="val -120000"/>
              <a:gd name="adj2" fmla="val 93173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hape 211"/>
          <p:cNvCxnSpPr>
            <a:stCxn id="180" idx="2"/>
            <a:endCxn id="22" idx="2"/>
          </p:cNvCxnSpPr>
          <p:nvPr/>
        </p:nvCxnSpPr>
        <p:spPr>
          <a:xfrm rot="10800000" flipH="1">
            <a:off x="3962400" y="2895600"/>
            <a:ext cx="190500" cy="800100"/>
          </a:xfrm>
          <a:prstGeom prst="bentConnector4">
            <a:avLst>
              <a:gd name="adj1" fmla="val -120000"/>
              <a:gd name="adj2" fmla="val 9179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hape 215"/>
          <p:cNvCxnSpPr>
            <a:stCxn id="62" idx="2"/>
            <a:endCxn id="22" idx="2"/>
          </p:cNvCxnSpPr>
          <p:nvPr/>
        </p:nvCxnSpPr>
        <p:spPr>
          <a:xfrm rot="10800000" flipH="1">
            <a:off x="3962400" y="2895600"/>
            <a:ext cx="190500" cy="342900"/>
          </a:xfrm>
          <a:prstGeom prst="bentConnector4">
            <a:avLst>
              <a:gd name="adj1" fmla="val -120000"/>
              <a:gd name="adj2" fmla="val 77778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3" name="TextBox 272"/>
          <p:cNvSpPr txBox="1"/>
          <p:nvPr/>
        </p:nvSpPr>
        <p:spPr>
          <a:xfrm flipH="1">
            <a:off x="4343400" y="20574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sp>
        <p:nvSpPr>
          <p:cNvPr id="88" name="Diamond 87"/>
          <p:cNvSpPr/>
          <p:nvPr/>
        </p:nvSpPr>
        <p:spPr>
          <a:xfrm>
            <a:off x="1752600" y="533400"/>
            <a:ext cx="1219200" cy="6096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Order?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9" name="TextBox 88"/>
          <p:cNvSpPr txBox="1"/>
          <p:nvPr/>
        </p:nvSpPr>
        <p:spPr>
          <a:xfrm>
            <a:off x="2590800" y="990600"/>
            <a:ext cx="360996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/>
              <a:t>Y</a:t>
            </a:r>
            <a:r>
              <a:rPr lang="en-US" sz="1000" dirty="0" smtClean="0"/>
              <a:t>es</a:t>
            </a:r>
            <a:endParaRPr lang="en-US" sz="1000" dirty="0"/>
          </a:p>
        </p:txBody>
      </p:sp>
      <p:cxnSp>
        <p:nvCxnSpPr>
          <p:cNvPr id="93" name="Elbow Connector 92"/>
          <p:cNvCxnSpPr>
            <a:stCxn id="88" idx="2"/>
            <a:endCxn id="5" idx="0"/>
          </p:cNvCxnSpPr>
          <p:nvPr/>
        </p:nvCxnSpPr>
        <p:spPr>
          <a:xfrm rot="5400000">
            <a:off x="2286000" y="1219200"/>
            <a:ext cx="152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6" name="Parallelogram 105"/>
          <p:cNvSpPr/>
          <p:nvPr/>
        </p:nvSpPr>
        <p:spPr>
          <a:xfrm>
            <a:off x="1600200" y="2895600"/>
            <a:ext cx="1524000" cy="4572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Order Status = Pending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5" name="Rectangle 114"/>
          <p:cNvSpPr/>
          <p:nvPr/>
        </p:nvSpPr>
        <p:spPr>
          <a:xfrm>
            <a:off x="1524000" y="36576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Cook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 flipH="1">
            <a:off x="2209800" y="4648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sp>
        <p:nvSpPr>
          <p:cNvPr id="140" name="Parallelogram 139"/>
          <p:cNvSpPr/>
          <p:nvPr/>
        </p:nvSpPr>
        <p:spPr>
          <a:xfrm>
            <a:off x="1600200" y="4953000"/>
            <a:ext cx="1219200" cy="3810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Status = Confirm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2" name="Diamond 141"/>
          <p:cNvSpPr/>
          <p:nvPr/>
        </p:nvSpPr>
        <p:spPr>
          <a:xfrm>
            <a:off x="1447800" y="4267200"/>
            <a:ext cx="1371600" cy="4572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Confirm Order?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6" name="Rectangle 145"/>
          <p:cNvSpPr/>
          <p:nvPr/>
        </p:nvSpPr>
        <p:spPr>
          <a:xfrm>
            <a:off x="3352800" y="5791200"/>
            <a:ext cx="1371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Click Item Ready to Serve Button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7" name="Rectangle 146"/>
          <p:cNvSpPr/>
          <p:nvPr/>
        </p:nvSpPr>
        <p:spPr>
          <a:xfrm>
            <a:off x="2514600" y="5943600"/>
            <a:ext cx="423514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000" dirty="0" smtClean="0"/>
              <a:t>True</a:t>
            </a:r>
            <a:endParaRPr lang="en-US" sz="1000" dirty="0"/>
          </a:p>
        </p:txBody>
      </p:sp>
      <p:sp>
        <p:nvSpPr>
          <p:cNvPr id="148" name="Parallelogram 147"/>
          <p:cNvSpPr/>
          <p:nvPr/>
        </p:nvSpPr>
        <p:spPr>
          <a:xfrm>
            <a:off x="5410200" y="5867400"/>
            <a:ext cx="1828800" cy="3810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Sends Notification for Order Boy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9" name="Parallelogram 148"/>
          <p:cNvSpPr/>
          <p:nvPr/>
        </p:nvSpPr>
        <p:spPr>
          <a:xfrm>
            <a:off x="304800" y="2743200"/>
            <a:ext cx="1295400" cy="914400"/>
          </a:xfrm>
          <a:prstGeom prst="parallelogram">
            <a:avLst>
              <a:gd name="adj" fmla="val 19725"/>
            </a:avLst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Sends Notification for Cook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51" name="Elbow Connector 150"/>
          <p:cNvCxnSpPr>
            <a:stCxn id="58" idx="4"/>
            <a:endCxn id="106" idx="1"/>
          </p:cNvCxnSpPr>
          <p:nvPr/>
        </p:nvCxnSpPr>
        <p:spPr>
          <a:xfrm rot="16200000" flipH="1">
            <a:off x="2162175" y="2638425"/>
            <a:ext cx="381000" cy="13335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3" name="Elbow Connector 152"/>
          <p:cNvCxnSpPr>
            <a:stCxn id="58" idx="4"/>
            <a:endCxn id="149" idx="0"/>
          </p:cNvCxnSpPr>
          <p:nvPr/>
        </p:nvCxnSpPr>
        <p:spPr>
          <a:xfrm rot="5400000">
            <a:off x="1504950" y="1962150"/>
            <a:ext cx="228600" cy="1333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hape 168"/>
          <p:cNvCxnSpPr>
            <a:stCxn id="149" idx="3"/>
            <a:endCxn id="115" idx="1"/>
          </p:cNvCxnSpPr>
          <p:nvPr/>
        </p:nvCxnSpPr>
        <p:spPr>
          <a:xfrm rot="16200000" flipH="1">
            <a:off x="1097908" y="3422008"/>
            <a:ext cx="190500" cy="661683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2" name="Elbow Connector 171"/>
          <p:cNvCxnSpPr>
            <a:stCxn id="142" idx="2"/>
            <a:endCxn id="140" idx="0"/>
          </p:cNvCxnSpPr>
          <p:nvPr/>
        </p:nvCxnSpPr>
        <p:spPr>
          <a:xfrm rot="16200000" flipH="1">
            <a:off x="2057400" y="4800600"/>
            <a:ext cx="2286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4" name="Elbow Connector 173"/>
          <p:cNvCxnSpPr>
            <a:stCxn id="115" idx="2"/>
            <a:endCxn id="142" idx="0"/>
          </p:cNvCxnSpPr>
          <p:nvPr/>
        </p:nvCxnSpPr>
        <p:spPr>
          <a:xfrm rot="16200000" flipH="1">
            <a:off x="1962150" y="4095750"/>
            <a:ext cx="2286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6" name="Elbow Connector 175"/>
          <p:cNvCxnSpPr>
            <a:stCxn id="140" idx="3"/>
            <a:endCxn id="57" idx="0"/>
          </p:cNvCxnSpPr>
          <p:nvPr/>
        </p:nvCxnSpPr>
        <p:spPr>
          <a:xfrm rot="16200000" flipH="1">
            <a:off x="2109787" y="5386387"/>
            <a:ext cx="152400" cy="476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7" name="TextBox 206"/>
          <p:cNvSpPr txBox="1"/>
          <p:nvPr/>
        </p:nvSpPr>
        <p:spPr>
          <a:xfrm flipH="1">
            <a:off x="2895600" y="2362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cxnSp>
        <p:nvCxnSpPr>
          <p:cNvPr id="215" name="Shape 214"/>
          <p:cNvCxnSpPr>
            <a:stCxn id="57" idx="2"/>
            <a:endCxn id="146" idx="1"/>
          </p:cNvCxnSpPr>
          <p:nvPr/>
        </p:nvCxnSpPr>
        <p:spPr>
          <a:xfrm rot="5400000" flipH="1" flipV="1">
            <a:off x="2762250" y="5505450"/>
            <a:ext cx="38100" cy="1143000"/>
          </a:xfrm>
          <a:prstGeom prst="bentConnector4">
            <a:avLst>
              <a:gd name="adj1" fmla="val -600000"/>
              <a:gd name="adj2" fmla="val 8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7" name="Parallelogram 216"/>
          <p:cNvSpPr/>
          <p:nvPr/>
        </p:nvSpPr>
        <p:spPr>
          <a:xfrm>
            <a:off x="5410200" y="2209800"/>
            <a:ext cx="1828800" cy="3810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Sends Notification for Cashier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30" name="Shape 229"/>
          <p:cNvCxnSpPr>
            <a:stCxn id="84" idx="2"/>
            <a:endCxn id="58" idx="2"/>
          </p:cNvCxnSpPr>
          <p:nvPr/>
        </p:nvCxnSpPr>
        <p:spPr>
          <a:xfrm rot="5400000">
            <a:off x="3290888" y="1614488"/>
            <a:ext cx="266700" cy="1152525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5" name="Elbow Connector 234"/>
          <p:cNvCxnSpPr>
            <a:stCxn id="84" idx="2"/>
            <a:endCxn id="22" idx="0"/>
          </p:cNvCxnSpPr>
          <p:nvPr/>
        </p:nvCxnSpPr>
        <p:spPr>
          <a:xfrm rot="16200000" flipH="1">
            <a:off x="3886200" y="2171700"/>
            <a:ext cx="3810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1" name="Elbow Connector 240"/>
          <p:cNvCxnSpPr>
            <a:stCxn id="5" idx="3"/>
            <a:endCxn id="84" idx="1"/>
          </p:cNvCxnSpPr>
          <p:nvPr/>
        </p:nvCxnSpPr>
        <p:spPr>
          <a:xfrm>
            <a:off x="3048000" y="1562100"/>
            <a:ext cx="3810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3" name="Rectangle 242"/>
          <p:cNvSpPr/>
          <p:nvPr/>
        </p:nvSpPr>
        <p:spPr>
          <a:xfrm>
            <a:off x="5334000" y="1371600"/>
            <a:ext cx="1371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Click Collect Payment Button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45" name="Elbow Connector 244"/>
          <p:cNvCxnSpPr>
            <a:stCxn id="84" idx="3"/>
            <a:endCxn id="243" idx="1"/>
          </p:cNvCxnSpPr>
          <p:nvPr/>
        </p:nvCxnSpPr>
        <p:spPr>
          <a:xfrm flipV="1">
            <a:off x="4572000" y="1638300"/>
            <a:ext cx="7620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7" name="Elbow Connector 246"/>
          <p:cNvCxnSpPr>
            <a:stCxn id="243" idx="2"/>
            <a:endCxn id="217" idx="0"/>
          </p:cNvCxnSpPr>
          <p:nvPr/>
        </p:nvCxnSpPr>
        <p:spPr>
          <a:xfrm rot="16200000" flipH="1">
            <a:off x="6019800" y="1905000"/>
            <a:ext cx="304800" cy="3048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9" name="Oval 248"/>
          <p:cNvSpPr/>
          <p:nvPr/>
        </p:nvSpPr>
        <p:spPr>
          <a:xfrm>
            <a:off x="6858000" y="3200400"/>
            <a:ext cx="13716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Collect payment 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0" name="Rectangle 249"/>
          <p:cNvSpPr/>
          <p:nvPr/>
        </p:nvSpPr>
        <p:spPr>
          <a:xfrm>
            <a:off x="7467600" y="2133600"/>
            <a:ext cx="1371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Cashier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52" name="Elbow Connector 251"/>
          <p:cNvCxnSpPr>
            <a:stCxn id="217" idx="2"/>
            <a:endCxn id="250" idx="1"/>
          </p:cNvCxnSpPr>
          <p:nvPr/>
        </p:nvCxnSpPr>
        <p:spPr>
          <a:xfrm>
            <a:off x="7191375" y="2400300"/>
            <a:ext cx="276225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5" name="Elbow Connector 254"/>
          <p:cNvCxnSpPr>
            <a:stCxn id="250" idx="2"/>
            <a:endCxn id="249" idx="0"/>
          </p:cNvCxnSpPr>
          <p:nvPr/>
        </p:nvCxnSpPr>
        <p:spPr>
          <a:xfrm rot="5400000">
            <a:off x="7581900" y="2628900"/>
            <a:ext cx="533400" cy="609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0" name="Parallelogram 259"/>
          <p:cNvSpPr/>
          <p:nvPr/>
        </p:nvSpPr>
        <p:spPr>
          <a:xfrm>
            <a:off x="7010400" y="4267200"/>
            <a:ext cx="1676400" cy="3810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Order Status = Completed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62" name="Elbow Connector 261"/>
          <p:cNvCxnSpPr>
            <a:stCxn id="249" idx="4"/>
            <a:endCxn id="260" idx="1"/>
          </p:cNvCxnSpPr>
          <p:nvPr/>
        </p:nvCxnSpPr>
        <p:spPr>
          <a:xfrm rot="16200000" flipH="1">
            <a:off x="7491412" y="3862387"/>
            <a:ext cx="457200" cy="3524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0" name="Elbow Connector 269"/>
          <p:cNvCxnSpPr>
            <a:stCxn id="5" idx="2"/>
            <a:endCxn id="58" idx="1"/>
          </p:cNvCxnSpPr>
          <p:nvPr/>
        </p:nvCxnSpPr>
        <p:spPr>
          <a:xfrm rot="5400000">
            <a:off x="2195513" y="1966913"/>
            <a:ext cx="304800" cy="2857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1" name="Elbow Connector 300"/>
          <p:cNvCxnSpPr>
            <a:stCxn id="106" idx="4"/>
            <a:endCxn id="115" idx="0"/>
          </p:cNvCxnSpPr>
          <p:nvPr/>
        </p:nvCxnSpPr>
        <p:spPr>
          <a:xfrm rot="5400000">
            <a:off x="2038350" y="3333750"/>
            <a:ext cx="304800" cy="3429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05" name="Flowchart: Connector 304"/>
          <p:cNvSpPr/>
          <p:nvPr/>
        </p:nvSpPr>
        <p:spPr>
          <a:xfrm>
            <a:off x="2209800" y="228600"/>
            <a:ext cx="304800" cy="152400"/>
          </a:xfrm>
          <a:prstGeom prst="flowChartConnector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09" name="Elbow Connector 308"/>
          <p:cNvCxnSpPr>
            <a:stCxn id="305" idx="4"/>
            <a:endCxn id="88" idx="0"/>
          </p:cNvCxnSpPr>
          <p:nvPr/>
        </p:nvCxnSpPr>
        <p:spPr>
          <a:xfrm rot="5400000">
            <a:off x="2286000" y="457200"/>
            <a:ext cx="152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8" name="Elbow Connector 337"/>
          <p:cNvCxnSpPr>
            <a:stCxn id="146" idx="3"/>
            <a:endCxn id="148" idx="5"/>
          </p:cNvCxnSpPr>
          <p:nvPr/>
        </p:nvCxnSpPr>
        <p:spPr>
          <a:xfrm>
            <a:off x="4724400" y="6057900"/>
            <a:ext cx="733425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0" name="Shape 339"/>
          <p:cNvCxnSpPr>
            <a:stCxn id="148" idx="2"/>
            <a:endCxn id="5" idx="1"/>
          </p:cNvCxnSpPr>
          <p:nvPr/>
        </p:nvCxnSpPr>
        <p:spPr>
          <a:xfrm flipH="1" flipV="1">
            <a:off x="1676400" y="1562100"/>
            <a:ext cx="5514975" cy="4495800"/>
          </a:xfrm>
          <a:prstGeom prst="bentConnector5">
            <a:avLst>
              <a:gd name="adj1" fmla="val -12818"/>
              <a:gd name="adj2" fmla="val -13116"/>
              <a:gd name="adj3" fmla="val 12735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2" name="Shape 351"/>
          <p:cNvCxnSpPr>
            <a:stCxn id="22" idx="3"/>
            <a:endCxn id="21" idx="0"/>
          </p:cNvCxnSpPr>
          <p:nvPr/>
        </p:nvCxnSpPr>
        <p:spPr>
          <a:xfrm>
            <a:off x="4724400" y="2667000"/>
            <a:ext cx="1143000" cy="15240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81000" y="304800"/>
            <a:ext cx="8077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lgerian" pitchFamily="82" charset="0"/>
              </a:rPr>
              <a:t>Organization chart for supply chain market :</a:t>
            </a:r>
            <a:endParaRPr lang="en-US" sz="2400" dirty="0">
              <a:latin typeface="Algerian" pitchFamily="82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609600" y="1066800"/>
            <a:ext cx="25042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>
                <a:latin typeface="Bahnschrift" pitchFamily="34" charset="0"/>
              </a:rPr>
              <a:t>Total = 15 Panchayaths</a:t>
            </a:r>
            <a:endParaRPr lang="en-US" dirty="0">
              <a:latin typeface="Bahnschrift" pitchFamily="34" charset="0"/>
            </a:endParaRPr>
          </a:p>
        </p:txBody>
      </p:sp>
      <p:sp>
        <p:nvSpPr>
          <p:cNvPr id="6" name="Oval 5"/>
          <p:cNvSpPr/>
          <p:nvPr/>
        </p:nvSpPr>
        <p:spPr>
          <a:xfrm>
            <a:off x="3352800" y="990600"/>
            <a:ext cx="2057400" cy="6096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</a:rPr>
              <a:t>1 Panchayath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7" name="Flowchart: Document 6"/>
          <p:cNvSpPr/>
          <p:nvPr/>
        </p:nvSpPr>
        <p:spPr>
          <a:xfrm>
            <a:off x="609600" y="2133600"/>
            <a:ext cx="1828800" cy="685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1000 Members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8" name="Parallelogram 7"/>
          <p:cNvSpPr/>
          <p:nvPr/>
        </p:nvSpPr>
        <p:spPr>
          <a:xfrm>
            <a:off x="6248400" y="2895600"/>
            <a:ext cx="1600200" cy="4572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 Driver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9" name="Parallelogram 8"/>
          <p:cNvSpPr/>
          <p:nvPr/>
        </p:nvSpPr>
        <p:spPr>
          <a:xfrm>
            <a:off x="6324600" y="2133600"/>
            <a:ext cx="1600200" cy="4572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 Tempo Car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324600" y="3733800"/>
            <a:ext cx="1447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 Delivery Manager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324600" y="4495800"/>
            <a:ext cx="1447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 Packaging Staff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6324600" y="5181600"/>
            <a:ext cx="1447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 Go Down Staff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6324600" y="5943600"/>
            <a:ext cx="1447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1 Office Staff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25" name="Shape 24"/>
          <p:cNvCxnSpPr>
            <a:stCxn id="6" idx="4"/>
            <a:endCxn id="9" idx="2"/>
          </p:cNvCxnSpPr>
          <p:nvPr/>
        </p:nvCxnSpPr>
        <p:spPr>
          <a:xfrm rot="16200000" flipH="1">
            <a:off x="5743575" y="238125"/>
            <a:ext cx="762000" cy="3486150"/>
          </a:xfrm>
          <a:prstGeom prst="bentConnector4">
            <a:avLst>
              <a:gd name="adj1" fmla="val 35000"/>
              <a:gd name="adj2" fmla="val 108197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hape 26"/>
          <p:cNvCxnSpPr>
            <a:stCxn id="6" idx="4"/>
            <a:endCxn id="8" idx="2"/>
          </p:cNvCxnSpPr>
          <p:nvPr/>
        </p:nvCxnSpPr>
        <p:spPr>
          <a:xfrm rot="16200000" flipH="1">
            <a:off x="5324475" y="657225"/>
            <a:ext cx="1524000" cy="3409950"/>
          </a:xfrm>
          <a:prstGeom prst="bentConnector4">
            <a:avLst>
              <a:gd name="adj1" fmla="val 17577"/>
              <a:gd name="adj2" fmla="val 11003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hape 30"/>
          <p:cNvCxnSpPr>
            <a:stCxn id="6" idx="4"/>
            <a:endCxn id="14" idx="3"/>
          </p:cNvCxnSpPr>
          <p:nvPr/>
        </p:nvCxnSpPr>
        <p:spPr>
          <a:xfrm rot="16200000" flipH="1">
            <a:off x="4876800" y="1104900"/>
            <a:ext cx="2400300" cy="3390900"/>
          </a:xfrm>
          <a:prstGeom prst="bentConnector4">
            <a:avLst>
              <a:gd name="adj1" fmla="val 12210"/>
              <a:gd name="adj2" fmla="val 1108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hape 32"/>
          <p:cNvCxnSpPr>
            <a:stCxn id="6" idx="4"/>
            <a:endCxn id="15" idx="3"/>
          </p:cNvCxnSpPr>
          <p:nvPr/>
        </p:nvCxnSpPr>
        <p:spPr>
          <a:xfrm rot="16200000" flipH="1">
            <a:off x="4495800" y="1485900"/>
            <a:ext cx="3162300" cy="3390900"/>
          </a:xfrm>
          <a:prstGeom prst="bentConnector4">
            <a:avLst>
              <a:gd name="adj1" fmla="val 8860"/>
              <a:gd name="adj2" fmla="val 11047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Shape 38"/>
          <p:cNvCxnSpPr>
            <a:stCxn id="6" idx="4"/>
            <a:endCxn id="16" idx="3"/>
          </p:cNvCxnSpPr>
          <p:nvPr/>
        </p:nvCxnSpPr>
        <p:spPr>
          <a:xfrm rot="16200000" flipH="1">
            <a:off x="4152900" y="1828800"/>
            <a:ext cx="3848100" cy="3390900"/>
          </a:xfrm>
          <a:prstGeom prst="bentConnector4">
            <a:avLst>
              <a:gd name="adj1" fmla="val 7784"/>
              <a:gd name="adj2" fmla="val 1108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hape 43"/>
          <p:cNvCxnSpPr>
            <a:stCxn id="6" idx="4"/>
            <a:endCxn id="17" idx="3"/>
          </p:cNvCxnSpPr>
          <p:nvPr/>
        </p:nvCxnSpPr>
        <p:spPr>
          <a:xfrm rot="16200000" flipH="1">
            <a:off x="3771900" y="2209800"/>
            <a:ext cx="4610100" cy="3390900"/>
          </a:xfrm>
          <a:prstGeom prst="bentConnector4">
            <a:avLst>
              <a:gd name="adj1" fmla="val 6522"/>
              <a:gd name="adj2" fmla="val 1108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Elbow Connector 48"/>
          <p:cNvCxnSpPr>
            <a:stCxn id="6" idx="4"/>
            <a:endCxn id="7" idx="0"/>
          </p:cNvCxnSpPr>
          <p:nvPr/>
        </p:nvCxnSpPr>
        <p:spPr>
          <a:xfrm rot="5400000">
            <a:off x="2686050" y="438150"/>
            <a:ext cx="533400" cy="2857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0" name="Flowchart: Extract 49"/>
          <p:cNvSpPr/>
          <p:nvPr/>
        </p:nvSpPr>
        <p:spPr>
          <a:xfrm>
            <a:off x="1981200" y="4419600"/>
            <a:ext cx="1676400" cy="1143000"/>
          </a:xfrm>
          <a:prstGeom prst="flowChartExtra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Office Manager</a:t>
            </a:r>
            <a:endParaRPr lang="en-US" sz="1400" dirty="0">
              <a:solidFill>
                <a:schemeClr val="tx1"/>
              </a:solidFill>
            </a:endParaRPr>
          </a:p>
        </p:txBody>
      </p:sp>
      <p:sp>
        <p:nvSpPr>
          <p:cNvPr id="51" name="Flowchart: Extract 50"/>
          <p:cNvSpPr/>
          <p:nvPr/>
        </p:nvSpPr>
        <p:spPr>
          <a:xfrm>
            <a:off x="4038600" y="4419600"/>
            <a:ext cx="1676400" cy="1143000"/>
          </a:xfrm>
          <a:prstGeom prst="flowChartExtra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Project Manager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53" name="Elbow Connector 52"/>
          <p:cNvCxnSpPr>
            <a:stCxn id="15" idx="1"/>
            <a:endCxn id="51" idx="3"/>
          </p:cNvCxnSpPr>
          <p:nvPr/>
        </p:nvCxnSpPr>
        <p:spPr>
          <a:xfrm rot="10800000" flipV="1">
            <a:off x="5295900" y="4762500"/>
            <a:ext cx="1028700" cy="228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16" idx="1"/>
            <a:endCxn id="51" idx="3"/>
          </p:cNvCxnSpPr>
          <p:nvPr/>
        </p:nvCxnSpPr>
        <p:spPr>
          <a:xfrm rot="10800000">
            <a:off x="5295900" y="4991100"/>
            <a:ext cx="10287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Elbow Connector 58"/>
          <p:cNvCxnSpPr>
            <a:stCxn id="17" idx="1"/>
            <a:endCxn id="51" idx="3"/>
          </p:cNvCxnSpPr>
          <p:nvPr/>
        </p:nvCxnSpPr>
        <p:spPr>
          <a:xfrm rot="10800000">
            <a:off x="5295900" y="4991100"/>
            <a:ext cx="1028700" cy="1219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Elbow Connector 60"/>
          <p:cNvCxnSpPr>
            <a:stCxn id="51" idx="1"/>
            <a:endCxn id="50" idx="3"/>
          </p:cNvCxnSpPr>
          <p:nvPr/>
        </p:nvCxnSpPr>
        <p:spPr>
          <a:xfrm rot="10800000">
            <a:off x="3238500" y="4991100"/>
            <a:ext cx="12192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2" name="Flowchart: Extract 61"/>
          <p:cNvSpPr/>
          <p:nvPr/>
        </p:nvSpPr>
        <p:spPr>
          <a:xfrm>
            <a:off x="152400" y="4419600"/>
            <a:ext cx="1676400" cy="1143000"/>
          </a:xfrm>
          <a:prstGeom prst="flowChartExtra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 smtClean="0">
                <a:solidFill>
                  <a:schemeClr val="tx1"/>
                </a:solidFill>
              </a:rPr>
              <a:t>Team Leader</a:t>
            </a:r>
            <a:endParaRPr lang="en-US" sz="1400" dirty="0">
              <a:solidFill>
                <a:schemeClr val="tx1"/>
              </a:solidFill>
            </a:endParaRPr>
          </a:p>
        </p:txBody>
      </p:sp>
      <p:cxnSp>
        <p:nvCxnSpPr>
          <p:cNvPr id="64" name="Elbow Connector 63"/>
          <p:cNvCxnSpPr>
            <a:stCxn id="14" idx="1"/>
            <a:endCxn id="51" idx="3"/>
          </p:cNvCxnSpPr>
          <p:nvPr/>
        </p:nvCxnSpPr>
        <p:spPr>
          <a:xfrm rot="10800000" flipV="1">
            <a:off x="5295900" y="4000500"/>
            <a:ext cx="1028700" cy="990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Elbow Connector 65"/>
          <p:cNvCxnSpPr>
            <a:stCxn id="8" idx="5"/>
            <a:endCxn id="51" idx="3"/>
          </p:cNvCxnSpPr>
          <p:nvPr/>
        </p:nvCxnSpPr>
        <p:spPr>
          <a:xfrm rot="10800000" flipV="1">
            <a:off x="5295900" y="3124200"/>
            <a:ext cx="1009650" cy="18669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Elbow Connector 67"/>
          <p:cNvCxnSpPr>
            <a:stCxn id="9" idx="5"/>
            <a:endCxn id="51" idx="3"/>
          </p:cNvCxnSpPr>
          <p:nvPr/>
        </p:nvCxnSpPr>
        <p:spPr>
          <a:xfrm rot="10800000" flipV="1">
            <a:off x="5295900" y="2362200"/>
            <a:ext cx="1085850" cy="2628900"/>
          </a:xfrm>
          <a:prstGeom prst="bentConnector3">
            <a:avLst>
              <a:gd name="adj1" fmla="val 52591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Elbow Connector 70"/>
          <p:cNvCxnSpPr>
            <a:stCxn id="50" idx="1"/>
            <a:endCxn id="62" idx="3"/>
          </p:cNvCxnSpPr>
          <p:nvPr/>
        </p:nvCxnSpPr>
        <p:spPr>
          <a:xfrm rot="10800000">
            <a:off x="1409700" y="4991100"/>
            <a:ext cx="9906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lgerian" pitchFamily="82" charset="0"/>
              </a:rPr>
              <a:t>SUPPLY CHAIN management : </a:t>
            </a:r>
            <a:endParaRPr lang="en-US" sz="2400" dirty="0">
              <a:latin typeface="Algerian" pitchFamily="8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276600" y="838200"/>
            <a:ext cx="2133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Login with username and password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600200"/>
            <a:ext cx="1447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Company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1600200"/>
            <a:ext cx="1524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Customer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2362200"/>
            <a:ext cx="990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0" y="160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7800" y="24384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Staff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72400" y="1600200"/>
            <a:ext cx="1219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Reports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0" y="1600200"/>
            <a:ext cx="1600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Staffs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7924800" y="3124200"/>
            <a:ext cx="990600" cy="1066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Stock, Purchase, Sales, Expense GST Reports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Flowchart: Document 13"/>
          <p:cNvSpPr/>
          <p:nvPr/>
        </p:nvSpPr>
        <p:spPr>
          <a:xfrm>
            <a:off x="6629400" y="3124200"/>
            <a:ext cx="990600" cy="9906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View, Add, Update, Delete other 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2286000"/>
            <a:ext cx="12192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Company Details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Flowchart: Document 15"/>
          <p:cNvSpPr/>
          <p:nvPr/>
        </p:nvSpPr>
        <p:spPr>
          <a:xfrm>
            <a:off x="304800" y="3048000"/>
            <a:ext cx="1066800" cy="685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Add, Update, Delete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562600"/>
            <a:ext cx="1905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228600" y="3962400"/>
            <a:ext cx="1066800" cy="6858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Has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86400" y="4267200"/>
            <a:ext cx="13716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Print Receipt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(A4(I), A4(II), Thermal)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362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Bill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1000" y="4800600"/>
            <a:ext cx="838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Flowchart: Document 23"/>
          <p:cNvSpPr/>
          <p:nvPr/>
        </p:nvSpPr>
        <p:spPr>
          <a:xfrm>
            <a:off x="457200" y="6172200"/>
            <a:ext cx="1752600" cy="685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Add, Update, Delete View 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Diamond 24"/>
          <p:cNvSpPr/>
          <p:nvPr/>
        </p:nvSpPr>
        <p:spPr>
          <a:xfrm>
            <a:off x="1600200" y="2286000"/>
            <a:ext cx="1219200" cy="7620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Order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00200" y="41910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Stock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9" name="Shape 28"/>
          <p:cNvCxnSpPr>
            <a:stCxn id="3" idx="4"/>
            <a:endCxn id="17" idx="1"/>
          </p:cNvCxnSpPr>
          <p:nvPr/>
        </p:nvCxnSpPr>
        <p:spPr>
          <a:xfrm rot="5400000">
            <a:off x="114300" y="1562100"/>
            <a:ext cx="4495800" cy="3962400"/>
          </a:xfrm>
          <a:prstGeom prst="bentConnector4">
            <a:avLst>
              <a:gd name="adj1" fmla="val 3338"/>
              <a:gd name="adj2" fmla="val 1057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7" idx="2"/>
            <a:endCxn id="24" idx="0"/>
          </p:cNvCxnSpPr>
          <p:nvPr/>
        </p:nvCxnSpPr>
        <p:spPr>
          <a:xfrm rot="5400000">
            <a:off x="1257300" y="6096000"/>
            <a:ext cx="152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7" idx="0"/>
            <a:endCxn id="23" idx="2"/>
          </p:cNvCxnSpPr>
          <p:nvPr/>
        </p:nvCxnSpPr>
        <p:spPr>
          <a:xfrm rot="16200000" flipV="1">
            <a:off x="876300" y="5105400"/>
            <a:ext cx="381000" cy="533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Diamond 56"/>
          <p:cNvSpPr/>
          <p:nvPr/>
        </p:nvSpPr>
        <p:spPr>
          <a:xfrm>
            <a:off x="1447800" y="3276600"/>
            <a:ext cx="1371600" cy="6096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Checks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Parallelogram 57"/>
          <p:cNvSpPr/>
          <p:nvPr/>
        </p:nvSpPr>
        <p:spPr>
          <a:xfrm>
            <a:off x="1447800" y="4800600"/>
            <a:ext cx="1219200" cy="3810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Update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3962400" y="3962400"/>
            <a:ext cx="1066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3886200" y="4572000"/>
            <a:ext cx="1143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 Available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3962400" y="30480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Diamond 83"/>
          <p:cNvSpPr/>
          <p:nvPr/>
        </p:nvSpPr>
        <p:spPr>
          <a:xfrm>
            <a:off x="2819400" y="2895600"/>
            <a:ext cx="990600" cy="9144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Available?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7" name="Shape 106"/>
          <p:cNvCxnSpPr>
            <a:stCxn id="84" idx="0"/>
            <a:endCxn id="22" idx="1"/>
          </p:cNvCxnSpPr>
          <p:nvPr/>
        </p:nvCxnSpPr>
        <p:spPr>
          <a:xfrm rot="5400000" flipH="1" flipV="1">
            <a:off x="3314700" y="2628900"/>
            <a:ext cx="266700" cy="266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2590800" y="541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Purchase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5" name="Elbow Connector 124"/>
          <p:cNvCxnSpPr>
            <a:stCxn id="58" idx="0"/>
            <a:endCxn id="26" idx="2"/>
          </p:cNvCxnSpPr>
          <p:nvPr/>
        </p:nvCxnSpPr>
        <p:spPr>
          <a:xfrm rot="5400000" flipH="1" flipV="1">
            <a:off x="1962150" y="4667250"/>
            <a:ext cx="228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23" idx="3"/>
            <a:endCxn id="58" idx="5"/>
          </p:cNvCxnSpPr>
          <p:nvPr/>
        </p:nvCxnSpPr>
        <p:spPr>
          <a:xfrm>
            <a:off x="1219200" y="4991100"/>
            <a:ext cx="276225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stCxn id="5" idx="2"/>
            <a:endCxn id="25" idx="0"/>
          </p:cNvCxnSpPr>
          <p:nvPr/>
        </p:nvCxnSpPr>
        <p:spPr>
          <a:xfrm rot="5400000">
            <a:off x="2590800" y="1752600"/>
            <a:ext cx="152400" cy="914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25" idx="2"/>
            <a:endCxn id="57" idx="0"/>
          </p:cNvCxnSpPr>
          <p:nvPr/>
        </p:nvCxnSpPr>
        <p:spPr>
          <a:xfrm rot="5400000">
            <a:off x="2057400" y="3124200"/>
            <a:ext cx="2286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stCxn id="57" idx="2"/>
            <a:endCxn id="26" idx="0"/>
          </p:cNvCxnSpPr>
          <p:nvPr/>
        </p:nvCxnSpPr>
        <p:spPr>
          <a:xfrm rot="5400000">
            <a:off x="1962150" y="4019550"/>
            <a:ext cx="3048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140"/>
          <p:cNvCxnSpPr>
            <a:stCxn id="23" idx="0"/>
            <a:endCxn id="20" idx="2"/>
          </p:cNvCxnSpPr>
          <p:nvPr/>
        </p:nvCxnSpPr>
        <p:spPr>
          <a:xfrm rot="16200000" flipV="1">
            <a:off x="704850" y="4705350"/>
            <a:ext cx="1524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/>
          <p:cNvCxnSpPr>
            <a:stCxn id="20" idx="3"/>
            <a:endCxn id="26" idx="1"/>
          </p:cNvCxnSpPr>
          <p:nvPr/>
        </p:nvCxnSpPr>
        <p:spPr>
          <a:xfrm>
            <a:off x="1295400" y="4305300"/>
            <a:ext cx="3048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/>
          <p:cNvSpPr/>
          <p:nvPr/>
        </p:nvSpPr>
        <p:spPr>
          <a:xfrm>
            <a:off x="2819400" y="45720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3962400" y="3505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92" name="Shape 191"/>
          <p:cNvCxnSpPr>
            <a:stCxn id="26" idx="3"/>
            <a:endCxn id="84" idx="2"/>
          </p:cNvCxnSpPr>
          <p:nvPr/>
        </p:nvCxnSpPr>
        <p:spPr>
          <a:xfrm flipV="1">
            <a:off x="2590800" y="3810000"/>
            <a:ext cx="723900" cy="571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hape 202"/>
          <p:cNvCxnSpPr>
            <a:stCxn id="60" idx="2"/>
            <a:endCxn id="22" idx="2"/>
          </p:cNvCxnSpPr>
          <p:nvPr/>
        </p:nvCxnSpPr>
        <p:spPr>
          <a:xfrm rot="10800000" flipH="1">
            <a:off x="3962400" y="2895600"/>
            <a:ext cx="190500" cy="1219200"/>
          </a:xfrm>
          <a:prstGeom prst="bentConnector4">
            <a:avLst>
              <a:gd name="adj1" fmla="val -60923"/>
              <a:gd name="adj2" fmla="val 897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hape 211"/>
          <p:cNvCxnSpPr>
            <a:stCxn id="180" idx="2"/>
            <a:endCxn id="22" idx="2"/>
          </p:cNvCxnSpPr>
          <p:nvPr/>
        </p:nvCxnSpPr>
        <p:spPr>
          <a:xfrm rot="10800000" flipH="1">
            <a:off x="3962400" y="2895600"/>
            <a:ext cx="190500" cy="800100"/>
          </a:xfrm>
          <a:prstGeom prst="bentConnector4">
            <a:avLst>
              <a:gd name="adj1" fmla="val -68308"/>
              <a:gd name="adj2" fmla="val 830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hape 215"/>
          <p:cNvCxnSpPr>
            <a:stCxn id="62" idx="2"/>
            <a:endCxn id="22" idx="2"/>
          </p:cNvCxnSpPr>
          <p:nvPr/>
        </p:nvCxnSpPr>
        <p:spPr>
          <a:xfrm rot="10800000" flipH="1">
            <a:off x="3962400" y="2895600"/>
            <a:ext cx="190500" cy="342900"/>
          </a:xfrm>
          <a:prstGeom prst="bentConnector4">
            <a:avLst>
              <a:gd name="adj1" fmla="val -68308"/>
              <a:gd name="adj2" fmla="val 5726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Elbow Connector 228"/>
          <p:cNvCxnSpPr/>
          <p:nvPr/>
        </p:nvCxnSpPr>
        <p:spPr>
          <a:xfrm flipH="1">
            <a:off x="2590800" y="2667000"/>
            <a:ext cx="2105025" cy="2362200"/>
          </a:xfrm>
          <a:prstGeom prst="bentConnector3">
            <a:avLst>
              <a:gd name="adj1" fmla="val -2021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lbow Connector 241"/>
          <p:cNvCxnSpPr/>
          <p:nvPr/>
        </p:nvCxnSpPr>
        <p:spPr>
          <a:xfrm>
            <a:off x="4724400" y="2667000"/>
            <a:ext cx="762000" cy="1943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hape 252"/>
          <p:cNvCxnSpPr>
            <a:stCxn id="84" idx="1"/>
            <a:endCxn id="25" idx="3"/>
          </p:cNvCxnSpPr>
          <p:nvPr/>
        </p:nvCxnSpPr>
        <p:spPr>
          <a:xfrm rot="10800000">
            <a:off x="2819400" y="2667000"/>
            <a:ext cx="1588" cy="685800"/>
          </a:xfrm>
          <a:prstGeom prst="bentConnector5">
            <a:avLst>
              <a:gd name="adj1" fmla="val 1550315"/>
              <a:gd name="adj2" fmla="val 57607"/>
              <a:gd name="adj3" fmla="val -1296662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Elbow Connector 258"/>
          <p:cNvCxnSpPr>
            <a:stCxn id="11" idx="2"/>
            <a:endCxn id="13" idx="0"/>
          </p:cNvCxnSpPr>
          <p:nvPr/>
        </p:nvCxnSpPr>
        <p:spPr>
          <a:xfrm rot="16200000" flipH="1">
            <a:off x="7905750" y="2609850"/>
            <a:ext cx="990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Elbow Connector 262"/>
          <p:cNvCxnSpPr>
            <a:stCxn id="9" idx="2"/>
            <a:endCxn id="7" idx="0"/>
          </p:cNvCxnSpPr>
          <p:nvPr/>
        </p:nvCxnSpPr>
        <p:spPr>
          <a:xfrm rot="16200000" flipH="1">
            <a:off x="6972300" y="2209800"/>
            <a:ext cx="2286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Elbow Connector 264"/>
          <p:cNvCxnSpPr>
            <a:stCxn id="7" idx="2"/>
            <a:endCxn id="14" idx="0"/>
          </p:cNvCxnSpPr>
          <p:nvPr/>
        </p:nvCxnSpPr>
        <p:spPr>
          <a:xfrm rot="5400000">
            <a:off x="7010400" y="3009900"/>
            <a:ext cx="2286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Flowchart: Document 266"/>
          <p:cNvSpPr/>
          <p:nvPr/>
        </p:nvSpPr>
        <p:spPr>
          <a:xfrm>
            <a:off x="5486400" y="3200400"/>
            <a:ext cx="990600" cy="9906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View, Add, Update, Delete Staff Details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69" name="Elbow Connector 268"/>
          <p:cNvCxnSpPr>
            <a:stCxn id="12" idx="2"/>
            <a:endCxn id="10" idx="0"/>
          </p:cNvCxnSpPr>
          <p:nvPr/>
        </p:nvCxnSpPr>
        <p:spPr>
          <a:xfrm rot="16200000" flipH="1">
            <a:off x="5448300" y="2057400"/>
            <a:ext cx="3048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Elbow Connector 270"/>
          <p:cNvCxnSpPr>
            <a:stCxn id="10" idx="2"/>
            <a:endCxn id="267" idx="0"/>
          </p:cNvCxnSpPr>
          <p:nvPr/>
        </p:nvCxnSpPr>
        <p:spPr>
          <a:xfrm rot="16200000" flipH="1">
            <a:off x="5791200" y="3009900"/>
            <a:ext cx="2286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2667000" y="27432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273" name="TextBox 272"/>
          <p:cNvSpPr txBox="1"/>
          <p:nvPr/>
        </p:nvSpPr>
        <p:spPr>
          <a:xfrm flipH="1">
            <a:off x="3276600" y="2743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cxnSp>
        <p:nvCxnSpPr>
          <p:cNvPr id="275" name="Elbow Connector 274"/>
          <p:cNvCxnSpPr>
            <a:stCxn id="3" idx="4"/>
            <a:endCxn id="4" idx="0"/>
          </p:cNvCxnSpPr>
          <p:nvPr/>
        </p:nvCxnSpPr>
        <p:spPr>
          <a:xfrm rot="5400000">
            <a:off x="2533650" y="-209550"/>
            <a:ext cx="304800" cy="3314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Elbow Connector 276"/>
          <p:cNvCxnSpPr>
            <a:stCxn id="3" idx="4"/>
            <a:endCxn id="12" idx="0"/>
          </p:cNvCxnSpPr>
          <p:nvPr/>
        </p:nvCxnSpPr>
        <p:spPr>
          <a:xfrm rot="16200000" flipH="1">
            <a:off x="4705350" y="933450"/>
            <a:ext cx="304800" cy="1028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Elbow Connector 278"/>
          <p:cNvCxnSpPr>
            <a:stCxn id="3" idx="4"/>
            <a:endCxn id="9" idx="0"/>
          </p:cNvCxnSpPr>
          <p:nvPr/>
        </p:nvCxnSpPr>
        <p:spPr>
          <a:xfrm rot="16200000" flipH="1">
            <a:off x="5543550" y="95250"/>
            <a:ext cx="304800" cy="2705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Elbow Connector 280"/>
          <p:cNvCxnSpPr>
            <a:stCxn id="3" idx="4"/>
            <a:endCxn id="11" idx="0"/>
          </p:cNvCxnSpPr>
          <p:nvPr/>
        </p:nvCxnSpPr>
        <p:spPr>
          <a:xfrm rot="16200000" flipH="1">
            <a:off x="6210300" y="-571500"/>
            <a:ext cx="304800" cy="4038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Elbow Connector 282"/>
          <p:cNvCxnSpPr>
            <a:stCxn id="4" idx="2"/>
            <a:endCxn id="15" idx="0"/>
          </p:cNvCxnSpPr>
          <p:nvPr/>
        </p:nvCxnSpPr>
        <p:spPr>
          <a:xfrm rot="5400000">
            <a:off x="895350" y="2152650"/>
            <a:ext cx="1524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Elbow Connector 284"/>
          <p:cNvCxnSpPr>
            <a:stCxn id="15" idx="2"/>
            <a:endCxn id="16" idx="0"/>
          </p:cNvCxnSpPr>
          <p:nvPr/>
        </p:nvCxnSpPr>
        <p:spPr>
          <a:xfrm rot="5400000">
            <a:off x="838200" y="2971800"/>
            <a:ext cx="762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3" idx="4"/>
            <a:endCxn id="5" idx="0"/>
          </p:cNvCxnSpPr>
          <p:nvPr/>
        </p:nvCxnSpPr>
        <p:spPr>
          <a:xfrm rot="5400000">
            <a:off x="3581400" y="838200"/>
            <a:ext cx="304800" cy="1219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Oval 297"/>
          <p:cNvSpPr/>
          <p:nvPr/>
        </p:nvSpPr>
        <p:spPr>
          <a:xfrm>
            <a:off x="2743200" y="6172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3962400" y="6172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6" name="Rectangle 305"/>
          <p:cNvSpPr/>
          <p:nvPr/>
        </p:nvSpPr>
        <p:spPr>
          <a:xfrm>
            <a:off x="4800600" y="541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Bill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7" name="Oval 306"/>
          <p:cNvSpPr/>
          <p:nvPr/>
        </p:nvSpPr>
        <p:spPr>
          <a:xfrm>
            <a:off x="5181600" y="6172200"/>
            <a:ext cx="1066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Tax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1" name="Elbow Connector 310"/>
          <p:cNvCxnSpPr>
            <a:stCxn id="298" idx="0"/>
            <a:endCxn id="111" idx="2"/>
          </p:cNvCxnSpPr>
          <p:nvPr/>
        </p:nvCxnSpPr>
        <p:spPr>
          <a:xfrm rot="16200000" flipV="1">
            <a:off x="3105150" y="6000750"/>
            <a:ext cx="2286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Elbow Connector 312"/>
          <p:cNvCxnSpPr>
            <a:stCxn id="299" idx="0"/>
            <a:endCxn id="111" idx="2"/>
          </p:cNvCxnSpPr>
          <p:nvPr/>
        </p:nvCxnSpPr>
        <p:spPr>
          <a:xfrm rot="16200000" flipV="1">
            <a:off x="3714750" y="5391150"/>
            <a:ext cx="228600" cy="1333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Elbow Connector 314"/>
          <p:cNvCxnSpPr>
            <a:stCxn id="307" idx="0"/>
            <a:endCxn id="111" idx="2"/>
          </p:cNvCxnSpPr>
          <p:nvPr/>
        </p:nvCxnSpPr>
        <p:spPr>
          <a:xfrm rot="16200000" flipV="1">
            <a:off x="4324350" y="4781550"/>
            <a:ext cx="228600" cy="255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111" idx="3"/>
            <a:endCxn id="306" idx="1"/>
          </p:cNvCxnSpPr>
          <p:nvPr/>
        </p:nvCxnSpPr>
        <p:spPr>
          <a:xfrm>
            <a:off x="3733800" y="5676900"/>
            <a:ext cx="10668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Rectangle 317"/>
          <p:cNvSpPr/>
          <p:nvPr/>
        </p:nvSpPr>
        <p:spPr>
          <a:xfrm>
            <a:off x="6400800" y="5334000"/>
            <a:ext cx="13716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Print Receipt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(A4(I), A4(II), Thermal)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20" name="Elbow Connector 319"/>
          <p:cNvCxnSpPr>
            <a:stCxn id="306" idx="3"/>
            <a:endCxn id="318" idx="1"/>
          </p:cNvCxnSpPr>
          <p:nvPr/>
        </p:nvCxnSpPr>
        <p:spPr>
          <a:xfrm flipV="1">
            <a:off x="5943600" y="5638800"/>
            <a:ext cx="4572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hape 323"/>
          <p:cNvCxnSpPr>
            <a:stCxn id="26" idx="3"/>
            <a:endCxn id="179" idx="0"/>
          </p:cNvCxnSpPr>
          <p:nvPr/>
        </p:nvCxnSpPr>
        <p:spPr>
          <a:xfrm>
            <a:off x="2590800" y="4381500"/>
            <a:ext cx="762000" cy="1905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hape 327"/>
          <p:cNvCxnSpPr>
            <a:stCxn id="61" idx="0"/>
            <a:endCxn id="26" idx="3"/>
          </p:cNvCxnSpPr>
          <p:nvPr/>
        </p:nvCxnSpPr>
        <p:spPr>
          <a:xfrm rot="16200000" flipV="1">
            <a:off x="3429000" y="3543300"/>
            <a:ext cx="190500" cy="18669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111" idx="0"/>
            <a:endCxn id="58" idx="3"/>
          </p:cNvCxnSpPr>
          <p:nvPr/>
        </p:nvCxnSpPr>
        <p:spPr>
          <a:xfrm rot="16200000" flipV="1">
            <a:off x="2471738" y="4719637"/>
            <a:ext cx="228600" cy="11525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33400" y="228600"/>
            <a:ext cx="4953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Algerian" pitchFamily="82" charset="0"/>
              </a:rPr>
              <a:t>BAKERY management : </a:t>
            </a:r>
            <a:endParaRPr lang="en-US" sz="2400" dirty="0">
              <a:latin typeface="Algerian" pitchFamily="82" charset="0"/>
            </a:endParaRPr>
          </a:p>
        </p:txBody>
      </p:sp>
      <p:sp>
        <p:nvSpPr>
          <p:cNvPr id="3" name="Oval 2"/>
          <p:cNvSpPr/>
          <p:nvPr/>
        </p:nvSpPr>
        <p:spPr>
          <a:xfrm>
            <a:off x="3276600" y="838200"/>
            <a:ext cx="2133600" cy="4572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Login with username and password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304800" y="1600200"/>
            <a:ext cx="14478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Shop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2362200" y="1600200"/>
            <a:ext cx="1524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Customer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6629400" y="2362200"/>
            <a:ext cx="9906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6477000" y="160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5257800" y="24384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Staff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7772400" y="1600200"/>
            <a:ext cx="1219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Reports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4572000" y="1600200"/>
            <a:ext cx="16002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Staffs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3" name="Flowchart: Document 12"/>
          <p:cNvSpPr/>
          <p:nvPr/>
        </p:nvSpPr>
        <p:spPr>
          <a:xfrm>
            <a:off x="7924800" y="3124200"/>
            <a:ext cx="990600" cy="1066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Stock, Purchase, Sales, Expense GST Reports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4" name="Flowchart: Document 13"/>
          <p:cNvSpPr/>
          <p:nvPr/>
        </p:nvSpPr>
        <p:spPr>
          <a:xfrm>
            <a:off x="6629400" y="3124200"/>
            <a:ext cx="990600" cy="9906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View, Add, Update, Delete other expenses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04800" y="2286000"/>
            <a:ext cx="1219200" cy="6858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Shop Details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6" name="Flowchart: Document 15"/>
          <p:cNvSpPr/>
          <p:nvPr/>
        </p:nvSpPr>
        <p:spPr>
          <a:xfrm>
            <a:off x="304800" y="3048000"/>
            <a:ext cx="1066800" cy="685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Add, Update, Delete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381000" y="5562600"/>
            <a:ext cx="1905000" cy="4572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Manage 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0" name="Diamond 19"/>
          <p:cNvSpPr/>
          <p:nvPr/>
        </p:nvSpPr>
        <p:spPr>
          <a:xfrm>
            <a:off x="228600" y="3962400"/>
            <a:ext cx="1066800" cy="6858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Has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5486400" y="4267200"/>
            <a:ext cx="13716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Print Receipt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(A4(I), A4(II), Thermal)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581400" y="2362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Bill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81000" y="4800600"/>
            <a:ext cx="8382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4" name="Flowchart: Document 23"/>
          <p:cNvSpPr/>
          <p:nvPr/>
        </p:nvSpPr>
        <p:spPr>
          <a:xfrm>
            <a:off x="457200" y="6172200"/>
            <a:ext cx="1752600" cy="6858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Add, Update, Delete View Items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5" name="Diamond 24"/>
          <p:cNvSpPr/>
          <p:nvPr/>
        </p:nvSpPr>
        <p:spPr>
          <a:xfrm>
            <a:off x="1600200" y="2286000"/>
            <a:ext cx="1219200" cy="7620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Order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?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6" name="Rectangle 25"/>
          <p:cNvSpPr/>
          <p:nvPr/>
        </p:nvSpPr>
        <p:spPr>
          <a:xfrm>
            <a:off x="1600200" y="4191000"/>
            <a:ext cx="990600" cy="3810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Stock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9" name="Shape 28"/>
          <p:cNvCxnSpPr>
            <a:stCxn id="3" idx="4"/>
            <a:endCxn id="17" idx="1"/>
          </p:cNvCxnSpPr>
          <p:nvPr/>
        </p:nvCxnSpPr>
        <p:spPr>
          <a:xfrm rot="5400000">
            <a:off x="114300" y="1562100"/>
            <a:ext cx="4495800" cy="3962400"/>
          </a:xfrm>
          <a:prstGeom prst="bentConnector4">
            <a:avLst>
              <a:gd name="adj1" fmla="val 3338"/>
              <a:gd name="adj2" fmla="val 10576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Elbow Connector 37"/>
          <p:cNvCxnSpPr>
            <a:stCxn id="17" idx="2"/>
            <a:endCxn id="24" idx="0"/>
          </p:cNvCxnSpPr>
          <p:nvPr/>
        </p:nvCxnSpPr>
        <p:spPr>
          <a:xfrm rot="5400000">
            <a:off x="1257300" y="6096000"/>
            <a:ext cx="1524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17" idx="0"/>
            <a:endCxn id="23" idx="2"/>
          </p:cNvCxnSpPr>
          <p:nvPr/>
        </p:nvCxnSpPr>
        <p:spPr>
          <a:xfrm rot="16200000" flipV="1">
            <a:off x="876300" y="5105400"/>
            <a:ext cx="381000" cy="533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7" name="Diamond 56"/>
          <p:cNvSpPr/>
          <p:nvPr/>
        </p:nvSpPr>
        <p:spPr>
          <a:xfrm>
            <a:off x="1447800" y="3276600"/>
            <a:ext cx="1371600" cy="6096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Checks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58" name="Parallelogram 57"/>
          <p:cNvSpPr/>
          <p:nvPr/>
        </p:nvSpPr>
        <p:spPr>
          <a:xfrm>
            <a:off x="1447800" y="4800600"/>
            <a:ext cx="1219200" cy="381000"/>
          </a:xfrm>
          <a:prstGeom prst="parallelogram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Update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0" name="Oval 59"/>
          <p:cNvSpPr/>
          <p:nvPr/>
        </p:nvSpPr>
        <p:spPr>
          <a:xfrm>
            <a:off x="3962400" y="3962400"/>
            <a:ext cx="1066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Tax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1" name="Oval 60"/>
          <p:cNvSpPr/>
          <p:nvPr/>
        </p:nvSpPr>
        <p:spPr>
          <a:xfrm>
            <a:off x="3886200" y="4572000"/>
            <a:ext cx="11430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 Available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62" name="Oval 61"/>
          <p:cNvSpPr/>
          <p:nvPr/>
        </p:nvSpPr>
        <p:spPr>
          <a:xfrm>
            <a:off x="3962400" y="30480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84" name="Diamond 83"/>
          <p:cNvSpPr/>
          <p:nvPr/>
        </p:nvSpPr>
        <p:spPr>
          <a:xfrm>
            <a:off x="2819400" y="2895600"/>
            <a:ext cx="990600" cy="914400"/>
          </a:xfrm>
          <a:prstGeom prst="diamond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Available?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07" name="Shape 106"/>
          <p:cNvCxnSpPr>
            <a:stCxn id="84" idx="0"/>
            <a:endCxn id="22" idx="1"/>
          </p:cNvCxnSpPr>
          <p:nvPr/>
        </p:nvCxnSpPr>
        <p:spPr>
          <a:xfrm rot="5400000" flipH="1" flipV="1">
            <a:off x="3314700" y="2628900"/>
            <a:ext cx="266700" cy="2667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1" name="Rectangle 110"/>
          <p:cNvSpPr/>
          <p:nvPr/>
        </p:nvSpPr>
        <p:spPr>
          <a:xfrm>
            <a:off x="2590800" y="541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Purchase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25" name="Elbow Connector 124"/>
          <p:cNvCxnSpPr>
            <a:stCxn id="58" idx="0"/>
            <a:endCxn id="26" idx="2"/>
          </p:cNvCxnSpPr>
          <p:nvPr/>
        </p:nvCxnSpPr>
        <p:spPr>
          <a:xfrm rot="5400000" flipH="1" flipV="1">
            <a:off x="1962150" y="4667250"/>
            <a:ext cx="228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Elbow Connector 126"/>
          <p:cNvCxnSpPr>
            <a:stCxn id="23" idx="3"/>
            <a:endCxn id="58" idx="5"/>
          </p:cNvCxnSpPr>
          <p:nvPr/>
        </p:nvCxnSpPr>
        <p:spPr>
          <a:xfrm>
            <a:off x="1219200" y="4991100"/>
            <a:ext cx="276225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Elbow Connector 130"/>
          <p:cNvCxnSpPr>
            <a:stCxn id="5" idx="2"/>
            <a:endCxn id="25" idx="0"/>
          </p:cNvCxnSpPr>
          <p:nvPr/>
        </p:nvCxnSpPr>
        <p:spPr>
          <a:xfrm rot="5400000">
            <a:off x="2590800" y="1752600"/>
            <a:ext cx="152400" cy="914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Elbow Connector 136"/>
          <p:cNvCxnSpPr>
            <a:stCxn id="25" idx="2"/>
            <a:endCxn id="57" idx="0"/>
          </p:cNvCxnSpPr>
          <p:nvPr/>
        </p:nvCxnSpPr>
        <p:spPr>
          <a:xfrm rot="5400000">
            <a:off x="2057400" y="3124200"/>
            <a:ext cx="2286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Elbow Connector 138"/>
          <p:cNvCxnSpPr>
            <a:stCxn id="57" idx="2"/>
            <a:endCxn id="26" idx="0"/>
          </p:cNvCxnSpPr>
          <p:nvPr/>
        </p:nvCxnSpPr>
        <p:spPr>
          <a:xfrm rot="5400000">
            <a:off x="1962150" y="4019550"/>
            <a:ext cx="3048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Elbow Connector 140"/>
          <p:cNvCxnSpPr>
            <a:stCxn id="23" idx="0"/>
            <a:endCxn id="20" idx="2"/>
          </p:cNvCxnSpPr>
          <p:nvPr/>
        </p:nvCxnSpPr>
        <p:spPr>
          <a:xfrm rot="16200000" flipV="1">
            <a:off x="704850" y="4705350"/>
            <a:ext cx="1524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Elbow Connector 142"/>
          <p:cNvCxnSpPr>
            <a:stCxn id="20" idx="3"/>
            <a:endCxn id="26" idx="1"/>
          </p:cNvCxnSpPr>
          <p:nvPr/>
        </p:nvCxnSpPr>
        <p:spPr>
          <a:xfrm>
            <a:off x="1295400" y="4305300"/>
            <a:ext cx="3048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9" name="Oval 178"/>
          <p:cNvSpPr/>
          <p:nvPr/>
        </p:nvSpPr>
        <p:spPr>
          <a:xfrm>
            <a:off x="2819400" y="45720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180" name="Oval 179"/>
          <p:cNvSpPr/>
          <p:nvPr/>
        </p:nvSpPr>
        <p:spPr>
          <a:xfrm>
            <a:off x="3962400" y="3505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192" name="Shape 191"/>
          <p:cNvCxnSpPr>
            <a:stCxn id="26" idx="3"/>
            <a:endCxn id="84" idx="2"/>
          </p:cNvCxnSpPr>
          <p:nvPr/>
        </p:nvCxnSpPr>
        <p:spPr>
          <a:xfrm flipV="1">
            <a:off x="2590800" y="3810000"/>
            <a:ext cx="723900" cy="571500"/>
          </a:xfrm>
          <a:prstGeom prst="bentConnector2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3" name="Shape 202"/>
          <p:cNvCxnSpPr>
            <a:stCxn id="60" idx="2"/>
            <a:endCxn id="22" idx="2"/>
          </p:cNvCxnSpPr>
          <p:nvPr/>
        </p:nvCxnSpPr>
        <p:spPr>
          <a:xfrm rot="10800000" flipH="1">
            <a:off x="3962400" y="2895600"/>
            <a:ext cx="190500" cy="1219200"/>
          </a:xfrm>
          <a:prstGeom prst="bentConnector4">
            <a:avLst>
              <a:gd name="adj1" fmla="val -60923"/>
              <a:gd name="adj2" fmla="val 89712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2" name="Shape 211"/>
          <p:cNvCxnSpPr>
            <a:stCxn id="180" idx="2"/>
            <a:endCxn id="22" idx="2"/>
          </p:cNvCxnSpPr>
          <p:nvPr/>
        </p:nvCxnSpPr>
        <p:spPr>
          <a:xfrm rot="10800000" flipH="1">
            <a:off x="3962400" y="2895600"/>
            <a:ext cx="190500" cy="800100"/>
          </a:xfrm>
          <a:prstGeom prst="bentConnector4">
            <a:avLst>
              <a:gd name="adj1" fmla="val -68308"/>
              <a:gd name="adj2" fmla="val 83004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hape 215"/>
          <p:cNvCxnSpPr>
            <a:stCxn id="62" idx="2"/>
            <a:endCxn id="22" idx="2"/>
          </p:cNvCxnSpPr>
          <p:nvPr/>
        </p:nvCxnSpPr>
        <p:spPr>
          <a:xfrm rot="10800000" flipH="1">
            <a:off x="3962400" y="2895600"/>
            <a:ext cx="190500" cy="342900"/>
          </a:xfrm>
          <a:prstGeom prst="bentConnector4">
            <a:avLst>
              <a:gd name="adj1" fmla="val -68308"/>
              <a:gd name="adj2" fmla="val 57265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9" name="Elbow Connector 228"/>
          <p:cNvCxnSpPr/>
          <p:nvPr/>
        </p:nvCxnSpPr>
        <p:spPr>
          <a:xfrm flipH="1">
            <a:off x="2590800" y="2667000"/>
            <a:ext cx="2105025" cy="2362200"/>
          </a:xfrm>
          <a:prstGeom prst="bentConnector3">
            <a:avLst>
              <a:gd name="adj1" fmla="val -20216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2" name="Elbow Connector 241"/>
          <p:cNvCxnSpPr/>
          <p:nvPr/>
        </p:nvCxnSpPr>
        <p:spPr>
          <a:xfrm>
            <a:off x="4724400" y="2667000"/>
            <a:ext cx="762000" cy="1943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3" name="Shape 252"/>
          <p:cNvCxnSpPr>
            <a:stCxn id="84" idx="1"/>
            <a:endCxn id="25" idx="3"/>
          </p:cNvCxnSpPr>
          <p:nvPr/>
        </p:nvCxnSpPr>
        <p:spPr>
          <a:xfrm rot="10800000">
            <a:off x="2819400" y="2667000"/>
            <a:ext cx="1588" cy="685800"/>
          </a:xfrm>
          <a:prstGeom prst="bentConnector5">
            <a:avLst>
              <a:gd name="adj1" fmla="val 1550315"/>
              <a:gd name="adj2" fmla="val 57607"/>
              <a:gd name="adj3" fmla="val -12966629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9" name="Elbow Connector 258"/>
          <p:cNvCxnSpPr>
            <a:stCxn id="11" idx="2"/>
            <a:endCxn id="13" idx="0"/>
          </p:cNvCxnSpPr>
          <p:nvPr/>
        </p:nvCxnSpPr>
        <p:spPr>
          <a:xfrm rot="16200000" flipH="1">
            <a:off x="7905750" y="2609850"/>
            <a:ext cx="9906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3" name="Elbow Connector 262"/>
          <p:cNvCxnSpPr>
            <a:stCxn id="9" idx="2"/>
            <a:endCxn id="7" idx="0"/>
          </p:cNvCxnSpPr>
          <p:nvPr/>
        </p:nvCxnSpPr>
        <p:spPr>
          <a:xfrm rot="16200000" flipH="1">
            <a:off x="6972300" y="2209800"/>
            <a:ext cx="2286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5" name="Elbow Connector 264"/>
          <p:cNvCxnSpPr>
            <a:stCxn id="7" idx="2"/>
            <a:endCxn id="14" idx="0"/>
          </p:cNvCxnSpPr>
          <p:nvPr/>
        </p:nvCxnSpPr>
        <p:spPr>
          <a:xfrm rot="5400000">
            <a:off x="7010400" y="3009900"/>
            <a:ext cx="2286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7" name="Flowchart: Document 266"/>
          <p:cNvSpPr/>
          <p:nvPr/>
        </p:nvSpPr>
        <p:spPr>
          <a:xfrm>
            <a:off x="5486400" y="3200400"/>
            <a:ext cx="990600" cy="990600"/>
          </a:xfrm>
          <a:prstGeom prst="flowChartDocumen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View, Add, Update, Delete Staff Details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269" name="Elbow Connector 268"/>
          <p:cNvCxnSpPr>
            <a:stCxn id="12" idx="2"/>
            <a:endCxn id="10" idx="0"/>
          </p:cNvCxnSpPr>
          <p:nvPr/>
        </p:nvCxnSpPr>
        <p:spPr>
          <a:xfrm rot="16200000" flipH="1">
            <a:off x="5448300" y="2057400"/>
            <a:ext cx="304800" cy="457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1" name="Elbow Connector 270"/>
          <p:cNvCxnSpPr>
            <a:stCxn id="10" idx="2"/>
            <a:endCxn id="267" idx="0"/>
          </p:cNvCxnSpPr>
          <p:nvPr/>
        </p:nvCxnSpPr>
        <p:spPr>
          <a:xfrm rot="16200000" flipH="1">
            <a:off x="5791200" y="3009900"/>
            <a:ext cx="228600" cy="1524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72" name="TextBox 271"/>
          <p:cNvSpPr txBox="1"/>
          <p:nvPr/>
        </p:nvSpPr>
        <p:spPr>
          <a:xfrm>
            <a:off x="2667000" y="2743200"/>
            <a:ext cx="335348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00" dirty="0" smtClean="0"/>
              <a:t>No</a:t>
            </a:r>
            <a:endParaRPr lang="en-US" sz="1000" dirty="0"/>
          </a:p>
        </p:txBody>
      </p:sp>
      <p:sp>
        <p:nvSpPr>
          <p:cNvPr id="273" name="TextBox 272"/>
          <p:cNvSpPr txBox="1"/>
          <p:nvPr/>
        </p:nvSpPr>
        <p:spPr>
          <a:xfrm flipH="1">
            <a:off x="3276600" y="2743200"/>
            <a:ext cx="4572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000" dirty="0" smtClean="0"/>
              <a:t>Yes</a:t>
            </a:r>
            <a:endParaRPr lang="en-US" sz="1000" dirty="0"/>
          </a:p>
        </p:txBody>
      </p:sp>
      <p:cxnSp>
        <p:nvCxnSpPr>
          <p:cNvPr id="275" name="Elbow Connector 274"/>
          <p:cNvCxnSpPr>
            <a:stCxn id="3" idx="4"/>
            <a:endCxn id="4" idx="0"/>
          </p:cNvCxnSpPr>
          <p:nvPr/>
        </p:nvCxnSpPr>
        <p:spPr>
          <a:xfrm rot="5400000">
            <a:off x="2533650" y="-209550"/>
            <a:ext cx="304800" cy="3314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7" name="Elbow Connector 276"/>
          <p:cNvCxnSpPr>
            <a:stCxn id="3" idx="4"/>
            <a:endCxn id="12" idx="0"/>
          </p:cNvCxnSpPr>
          <p:nvPr/>
        </p:nvCxnSpPr>
        <p:spPr>
          <a:xfrm rot="16200000" flipH="1">
            <a:off x="4705350" y="933450"/>
            <a:ext cx="304800" cy="1028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9" name="Elbow Connector 278"/>
          <p:cNvCxnSpPr>
            <a:stCxn id="3" idx="4"/>
            <a:endCxn id="9" idx="0"/>
          </p:cNvCxnSpPr>
          <p:nvPr/>
        </p:nvCxnSpPr>
        <p:spPr>
          <a:xfrm rot="16200000" flipH="1">
            <a:off x="5543550" y="95250"/>
            <a:ext cx="304800" cy="2705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1" name="Elbow Connector 280"/>
          <p:cNvCxnSpPr>
            <a:stCxn id="3" idx="4"/>
            <a:endCxn id="11" idx="0"/>
          </p:cNvCxnSpPr>
          <p:nvPr/>
        </p:nvCxnSpPr>
        <p:spPr>
          <a:xfrm rot="16200000" flipH="1">
            <a:off x="6210300" y="-571500"/>
            <a:ext cx="304800" cy="40386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3" name="Elbow Connector 282"/>
          <p:cNvCxnSpPr>
            <a:stCxn id="4" idx="2"/>
            <a:endCxn id="15" idx="0"/>
          </p:cNvCxnSpPr>
          <p:nvPr/>
        </p:nvCxnSpPr>
        <p:spPr>
          <a:xfrm rot="5400000">
            <a:off x="895350" y="2152650"/>
            <a:ext cx="1524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5" name="Elbow Connector 284"/>
          <p:cNvCxnSpPr>
            <a:stCxn id="15" idx="2"/>
            <a:endCxn id="16" idx="0"/>
          </p:cNvCxnSpPr>
          <p:nvPr/>
        </p:nvCxnSpPr>
        <p:spPr>
          <a:xfrm rot="5400000">
            <a:off x="838200" y="2971800"/>
            <a:ext cx="76200" cy="76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7" name="Elbow Connector 296"/>
          <p:cNvCxnSpPr>
            <a:stCxn id="3" idx="4"/>
            <a:endCxn id="5" idx="0"/>
          </p:cNvCxnSpPr>
          <p:nvPr/>
        </p:nvCxnSpPr>
        <p:spPr>
          <a:xfrm rot="5400000">
            <a:off x="3581400" y="838200"/>
            <a:ext cx="304800" cy="12192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8" name="Oval 297"/>
          <p:cNvSpPr/>
          <p:nvPr/>
        </p:nvSpPr>
        <p:spPr>
          <a:xfrm>
            <a:off x="2743200" y="6172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Quantity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299" name="Oval 298"/>
          <p:cNvSpPr/>
          <p:nvPr/>
        </p:nvSpPr>
        <p:spPr>
          <a:xfrm>
            <a:off x="3962400" y="6172200"/>
            <a:ext cx="1066800" cy="3810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Product Info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6" name="Rectangle 305"/>
          <p:cNvSpPr/>
          <p:nvPr/>
        </p:nvSpPr>
        <p:spPr>
          <a:xfrm>
            <a:off x="4800600" y="5410200"/>
            <a:ext cx="1143000" cy="5334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Generate Bill</a:t>
            </a:r>
            <a:endParaRPr lang="en-US" sz="1200" dirty="0">
              <a:solidFill>
                <a:schemeClr val="tx1"/>
              </a:solidFill>
            </a:endParaRPr>
          </a:p>
        </p:txBody>
      </p:sp>
      <p:sp>
        <p:nvSpPr>
          <p:cNvPr id="307" name="Oval 306"/>
          <p:cNvSpPr/>
          <p:nvPr/>
        </p:nvSpPr>
        <p:spPr>
          <a:xfrm>
            <a:off x="5181600" y="6172200"/>
            <a:ext cx="1066800" cy="304800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Tax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11" name="Elbow Connector 310"/>
          <p:cNvCxnSpPr>
            <a:stCxn id="298" idx="0"/>
            <a:endCxn id="111" idx="2"/>
          </p:cNvCxnSpPr>
          <p:nvPr/>
        </p:nvCxnSpPr>
        <p:spPr>
          <a:xfrm rot="16200000" flipV="1">
            <a:off x="3105150" y="6000750"/>
            <a:ext cx="228600" cy="1143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3" name="Elbow Connector 312"/>
          <p:cNvCxnSpPr>
            <a:stCxn id="299" idx="0"/>
            <a:endCxn id="111" idx="2"/>
          </p:cNvCxnSpPr>
          <p:nvPr/>
        </p:nvCxnSpPr>
        <p:spPr>
          <a:xfrm rot="16200000" flipV="1">
            <a:off x="3714750" y="5391150"/>
            <a:ext cx="228600" cy="13335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5" name="Elbow Connector 314"/>
          <p:cNvCxnSpPr>
            <a:stCxn id="307" idx="0"/>
            <a:endCxn id="111" idx="2"/>
          </p:cNvCxnSpPr>
          <p:nvPr/>
        </p:nvCxnSpPr>
        <p:spPr>
          <a:xfrm rot="16200000" flipV="1">
            <a:off x="4324350" y="4781550"/>
            <a:ext cx="228600" cy="25527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7" name="Elbow Connector 316"/>
          <p:cNvCxnSpPr>
            <a:stCxn id="111" idx="3"/>
            <a:endCxn id="306" idx="1"/>
          </p:cNvCxnSpPr>
          <p:nvPr/>
        </p:nvCxnSpPr>
        <p:spPr>
          <a:xfrm>
            <a:off x="3733800" y="5676900"/>
            <a:ext cx="1066800" cy="1588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8" name="Rectangle 317"/>
          <p:cNvSpPr/>
          <p:nvPr/>
        </p:nvSpPr>
        <p:spPr>
          <a:xfrm>
            <a:off x="6400800" y="5334000"/>
            <a:ext cx="1371600" cy="60960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Print Receipt </a:t>
            </a:r>
          </a:p>
          <a:p>
            <a:pPr algn="ctr"/>
            <a:r>
              <a:rPr lang="en-US" sz="1200" dirty="0" smtClean="0">
                <a:solidFill>
                  <a:schemeClr val="tx1"/>
                </a:solidFill>
              </a:rPr>
              <a:t>(A4(I), A4(II), Thermal)</a:t>
            </a:r>
            <a:endParaRPr lang="en-US" sz="1200" dirty="0">
              <a:solidFill>
                <a:schemeClr val="tx1"/>
              </a:solidFill>
            </a:endParaRPr>
          </a:p>
        </p:txBody>
      </p:sp>
      <p:cxnSp>
        <p:nvCxnSpPr>
          <p:cNvPr id="320" name="Elbow Connector 319"/>
          <p:cNvCxnSpPr>
            <a:stCxn id="306" idx="3"/>
            <a:endCxn id="318" idx="1"/>
          </p:cNvCxnSpPr>
          <p:nvPr/>
        </p:nvCxnSpPr>
        <p:spPr>
          <a:xfrm flipV="1">
            <a:off x="5943600" y="5638800"/>
            <a:ext cx="457200" cy="38100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4" name="Shape 323"/>
          <p:cNvCxnSpPr>
            <a:stCxn id="26" idx="3"/>
            <a:endCxn id="179" idx="0"/>
          </p:cNvCxnSpPr>
          <p:nvPr/>
        </p:nvCxnSpPr>
        <p:spPr>
          <a:xfrm>
            <a:off x="2590800" y="4381500"/>
            <a:ext cx="762000" cy="1905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8" name="Shape 327"/>
          <p:cNvCxnSpPr>
            <a:stCxn id="61" idx="0"/>
            <a:endCxn id="26" idx="3"/>
          </p:cNvCxnSpPr>
          <p:nvPr/>
        </p:nvCxnSpPr>
        <p:spPr>
          <a:xfrm rot="16200000" flipV="1">
            <a:off x="3429000" y="3543300"/>
            <a:ext cx="190500" cy="1866900"/>
          </a:xfrm>
          <a:prstGeom prst="bentConnector2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Elbow Connector 78"/>
          <p:cNvCxnSpPr>
            <a:stCxn id="111" idx="0"/>
            <a:endCxn id="58" idx="3"/>
          </p:cNvCxnSpPr>
          <p:nvPr/>
        </p:nvCxnSpPr>
        <p:spPr>
          <a:xfrm rot="16200000" flipV="1">
            <a:off x="2471738" y="4719637"/>
            <a:ext cx="228600" cy="1152525"/>
          </a:xfrm>
          <a:prstGeom prst="bentConnector3">
            <a:avLst>
              <a:gd name="adj1" fmla="val 50000"/>
            </a:avLst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</TotalTime>
  <Words>604</Words>
  <Application>Microsoft Office PowerPoint</Application>
  <PresentationFormat>On-screen Show (4:3)</PresentationFormat>
  <Paragraphs>218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Astra</dc:creator>
  <cp:lastModifiedBy>Astra</cp:lastModifiedBy>
  <cp:revision>97</cp:revision>
  <dcterms:created xsi:type="dcterms:W3CDTF">2022-06-24T05:26:25Z</dcterms:created>
  <dcterms:modified xsi:type="dcterms:W3CDTF">2022-06-24T11:12:43Z</dcterms:modified>
</cp:coreProperties>
</file>