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11.xml" ContentType="application/vnd.ms-office.drawingml.diagramDrawing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rawing13.xml" ContentType="application/vnd.ms-office.drawingml.diagramDrawing+xml"/>
  <Override PartName="/ppt/notesSlides/notesSlide6.xml" ContentType="application/vnd.openxmlformats-officedocument.presentationml.notesSlide+xml"/>
  <Override PartName="/ppt/diagrams/drawing20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77" r:id="rId2"/>
    <p:sldId id="385" r:id="rId3"/>
    <p:sldId id="387" r:id="rId4"/>
    <p:sldId id="390" r:id="rId5"/>
    <p:sldId id="389" r:id="rId6"/>
    <p:sldId id="391" r:id="rId7"/>
    <p:sldId id="388" r:id="rId8"/>
    <p:sldId id="386" r:id="rId9"/>
    <p:sldId id="392" r:id="rId10"/>
    <p:sldId id="394" r:id="rId11"/>
    <p:sldId id="393" r:id="rId12"/>
    <p:sldId id="397" r:id="rId13"/>
    <p:sldId id="404" r:id="rId14"/>
    <p:sldId id="403" r:id="rId15"/>
    <p:sldId id="401" r:id="rId16"/>
    <p:sldId id="400" r:id="rId17"/>
    <p:sldId id="399" r:id="rId18"/>
    <p:sldId id="398" r:id="rId19"/>
    <p:sldId id="396" r:id="rId20"/>
    <p:sldId id="395" r:id="rId21"/>
    <p:sldId id="363" r:id="rId22"/>
    <p:sldId id="331" r:id="rId23"/>
    <p:sldId id="364" r:id="rId24"/>
    <p:sldId id="384" r:id="rId25"/>
    <p:sldId id="367" r:id="rId26"/>
    <p:sldId id="368" r:id="rId27"/>
    <p:sldId id="379" r:id="rId28"/>
    <p:sldId id="369" r:id="rId29"/>
    <p:sldId id="370" r:id="rId30"/>
    <p:sldId id="371" r:id="rId31"/>
    <p:sldId id="372" r:id="rId32"/>
    <p:sldId id="332" r:id="rId33"/>
    <p:sldId id="373" r:id="rId34"/>
    <p:sldId id="374" r:id="rId35"/>
    <p:sldId id="375" r:id="rId36"/>
    <p:sldId id="376" r:id="rId37"/>
    <p:sldId id="333" r:id="rId38"/>
    <p:sldId id="383" r:id="rId39"/>
    <p:sldId id="378" r:id="rId40"/>
    <p:sldId id="381" r:id="rId41"/>
    <p:sldId id="380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D7120-98D5-422F-BD00-E88405180B8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58C230F-07A8-4C37-91AE-02FFF5D45AA2}" type="pres">
      <dgm:prSet presAssocID="{5A1D7120-98D5-422F-BD00-E88405180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2BF9E38-68A9-4DDC-8A80-2611D958D847}" type="presOf" srcId="{5A1D7120-98D5-422F-BD00-E88405180B84}" destId="{458C230F-07A8-4C37-91AE-02FFF5D45A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CF8C6F-D6B9-4462-9846-A441A7BBB89B}" type="presOf" srcId="{FFE1331D-E46C-4401-8563-47A7B9C80CCC}" destId="{9203EFAB-06A2-44E1-981A-55DB2854D108}" srcOrd="0" destOrd="0" presId="urn:microsoft.com/office/officeart/2005/8/layout/vList3"/>
    <dgm:cxn modelId="{D2DD6DBA-F9A5-45EE-8BF4-A3254576F2F1}" type="presOf" srcId="{024F78A6-8534-45BE-AA7C-84801DBA1E8A}" destId="{2020AB5E-B015-4471-83F5-FA7F1BFFB9E5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F1796D48-76BC-49A8-91A4-7C6984C8F28E}" type="presOf" srcId="{8966EF02-6A05-48F4-A0E0-8A1BF4960719}" destId="{8931AF1A-DE9A-4841-93C0-21E6C3CD87BE}" srcOrd="0" destOrd="0" presId="urn:microsoft.com/office/officeart/2005/8/layout/vList3"/>
    <dgm:cxn modelId="{FCDA62B4-97A9-4CC2-A50D-9C5B83AA9764}" type="presOf" srcId="{F20AA90D-A476-4428-9896-3B8404987AB8}" destId="{1169EB4B-7C8B-4815-938C-3F0A00AF602D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83B88978-AF73-4BC9-800D-AA5DB382332D}" type="presOf" srcId="{1476174C-D96F-4D62-8ACC-2D8F6CF5C68A}" destId="{FF761E15-67D3-4B34-95CA-E0E5EFF5718B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FD986DD2-9049-4C3B-ABC0-000470BF879A}" type="presParOf" srcId="{1169EB4B-7C8B-4815-938C-3F0A00AF602D}" destId="{F43EA096-DCA3-46C2-ABBC-5B4FB7E6F92B}" srcOrd="0" destOrd="0" presId="urn:microsoft.com/office/officeart/2005/8/layout/vList3"/>
    <dgm:cxn modelId="{70D4B3E9-B802-4495-8FF9-BC0806812A29}" type="presParOf" srcId="{F43EA096-DCA3-46C2-ABBC-5B4FB7E6F92B}" destId="{3472CF9D-685E-4A82-A787-D06B4016EE99}" srcOrd="0" destOrd="0" presId="urn:microsoft.com/office/officeart/2005/8/layout/vList3"/>
    <dgm:cxn modelId="{41A0ADA9-BE56-4EB0-A794-99F486B69667}" type="presParOf" srcId="{F43EA096-DCA3-46C2-ABBC-5B4FB7E6F92B}" destId="{2020AB5E-B015-4471-83F5-FA7F1BFFB9E5}" srcOrd="1" destOrd="0" presId="urn:microsoft.com/office/officeart/2005/8/layout/vList3"/>
    <dgm:cxn modelId="{792E55DD-6687-41E6-B842-3F50324DBD84}" type="presParOf" srcId="{1169EB4B-7C8B-4815-938C-3F0A00AF602D}" destId="{3D271868-BBA1-49EE-AE9E-7E51EAA5786E}" srcOrd="1" destOrd="0" presId="urn:microsoft.com/office/officeart/2005/8/layout/vList3"/>
    <dgm:cxn modelId="{7AF115CE-4200-4803-9885-6D16E0D6677E}" type="presParOf" srcId="{1169EB4B-7C8B-4815-938C-3F0A00AF602D}" destId="{618B73EB-E715-4D81-BAA7-D495724247B8}" srcOrd="2" destOrd="0" presId="urn:microsoft.com/office/officeart/2005/8/layout/vList3"/>
    <dgm:cxn modelId="{1ECAD730-EC08-4CB1-AF05-B7F1EAAC3C00}" type="presParOf" srcId="{618B73EB-E715-4D81-BAA7-D495724247B8}" destId="{3278B2A5-231F-47C2-B282-C41EBD98D898}" srcOrd="0" destOrd="0" presId="urn:microsoft.com/office/officeart/2005/8/layout/vList3"/>
    <dgm:cxn modelId="{94B7D0CC-3A15-43FA-859C-32E874F71C9F}" type="presParOf" srcId="{618B73EB-E715-4D81-BAA7-D495724247B8}" destId="{FF761E15-67D3-4B34-95CA-E0E5EFF5718B}" srcOrd="1" destOrd="0" presId="urn:microsoft.com/office/officeart/2005/8/layout/vList3"/>
    <dgm:cxn modelId="{A8AB2EC4-39A3-4CFD-8F89-8BAD26195AC7}" type="presParOf" srcId="{1169EB4B-7C8B-4815-938C-3F0A00AF602D}" destId="{9CD53009-F77D-4FAD-A442-BD74AAC66D62}" srcOrd="3" destOrd="0" presId="urn:microsoft.com/office/officeart/2005/8/layout/vList3"/>
    <dgm:cxn modelId="{2F86BF0E-FD8C-4B1D-AD6E-53982CE03BB1}" type="presParOf" srcId="{1169EB4B-7C8B-4815-938C-3F0A00AF602D}" destId="{4586EE9E-0633-4C61-B401-26A90E494EB1}" srcOrd="4" destOrd="0" presId="urn:microsoft.com/office/officeart/2005/8/layout/vList3"/>
    <dgm:cxn modelId="{FEE63B90-07FF-4AF0-8635-E325A3CF8030}" type="presParOf" srcId="{4586EE9E-0633-4C61-B401-26A90E494EB1}" destId="{224E626B-252F-41E1-9B54-20902EB21859}" srcOrd="0" destOrd="0" presId="urn:microsoft.com/office/officeart/2005/8/layout/vList3"/>
    <dgm:cxn modelId="{417AED21-5C69-4F04-A292-F107D0B090B8}" type="presParOf" srcId="{4586EE9E-0633-4C61-B401-26A90E494EB1}" destId="{9203EFAB-06A2-44E1-981A-55DB2854D108}" srcOrd="1" destOrd="0" presId="urn:microsoft.com/office/officeart/2005/8/layout/vList3"/>
    <dgm:cxn modelId="{8487DAA6-7D29-4921-BD9B-FAC202658013}" type="presParOf" srcId="{1169EB4B-7C8B-4815-938C-3F0A00AF602D}" destId="{6B170A45-0098-48BE-8E69-40477446933E}" srcOrd="5" destOrd="0" presId="urn:microsoft.com/office/officeart/2005/8/layout/vList3"/>
    <dgm:cxn modelId="{E273BE88-780F-40A3-86FC-47B6B95B5C7F}" type="presParOf" srcId="{1169EB4B-7C8B-4815-938C-3F0A00AF602D}" destId="{F10A6A39-F8A5-4759-9E63-B1B471E1AA9E}" srcOrd="6" destOrd="0" presId="urn:microsoft.com/office/officeart/2005/8/layout/vList3"/>
    <dgm:cxn modelId="{21CFA8AA-BD74-490B-9E9B-52CE29DDD9E5}" type="presParOf" srcId="{F10A6A39-F8A5-4759-9E63-B1B471E1AA9E}" destId="{2F3DD045-2E5B-417D-9CD3-3756C349A12C}" srcOrd="0" destOrd="0" presId="urn:microsoft.com/office/officeart/2005/8/layout/vList3"/>
    <dgm:cxn modelId="{F720CDF5-5A2A-4A79-AF81-289BC5EB3E4B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3FDBA63D-0C78-405C-B06A-210DAAC75156}" type="presOf" srcId="{9C2C0E4E-B955-4D11-A41D-FC8F61E52900}" destId="{FC4AD0A6-4767-495D-BCFC-346640670BE6}" srcOrd="0" destOrd="0" presId="urn:microsoft.com/office/officeart/2005/8/layout/hierarchy4"/>
    <dgm:cxn modelId="{C67411B3-F7A4-4F0A-979E-1EA41C66F9C0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F38FD062-B08D-4303-A753-52343812C45E}" type="presParOf" srcId="{FC4AD0A6-4767-495D-BCFC-346640670BE6}" destId="{ED78F7B3-F094-4B96-96C2-B3A65DDA47B5}" srcOrd="0" destOrd="0" presId="urn:microsoft.com/office/officeart/2005/8/layout/hierarchy4"/>
    <dgm:cxn modelId="{301B9A4F-41BE-43EA-966B-19F3366C2ABB}" type="presParOf" srcId="{ED78F7B3-F094-4B96-96C2-B3A65DDA47B5}" destId="{6F3FC765-20E4-4A63-BF5A-D9964E1F81C1}" srcOrd="0" destOrd="0" presId="urn:microsoft.com/office/officeart/2005/8/layout/hierarchy4"/>
    <dgm:cxn modelId="{F439A17D-33A8-40D4-B839-06F60ACD3903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75AB3F26-30E9-4D54-B13C-32398B886001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6D0A8B05-6835-44DF-85A9-BA9CC931023C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11069DCA-1122-446B-B7AD-20057C69C5CA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30919C72-B020-442C-90AA-9DA81F33B778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A5EBFEA-5A11-41A6-8AF0-55725501E42A}" type="doc">
      <dgm:prSet loTypeId="urn:microsoft.com/office/officeart/2005/8/layout/chart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A5CFED-F479-4B38-82A6-E9A7677C9CD0}">
      <dgm:prSet/>
      <dgm:spPr/>
      <dgm:t>
        <a:bodyPr/>
        <a:lstStyle/>
        <a:p>
          <a:pPr rtl="0"/>
          <a:r>
            <a:rPr lang="en-US" dirty="0" smtClean="0"/>
            <a:t>MEMORY POWER</a:t>
          </a:r>
          <a:endParaRPr lang="en-US" dirty="0"/>
        </a:p>
      </dgm:t>
    </dgm:pt>
    <dgm:pt modelId="{E4EE5933-87B3-4764-A604-1FFE0E9A64E8}" type="parTrans" cxnId="{988624E7-1F34-4619-BE87-9729953DC06B}">
      <dgm:prSet/>
      <dgm:spPr/>
      <dgm:t>
        <a:bodyPr/>
        <a:lstStyle/>
        <a:p>
          <a:endParaRPr lang="en-US"/>
        </a:p>
      </dgm:t>
    </dgm:pt>
    <dgm:pt modelId="{25F36694-CE16-4A7B-8219-2321E1F8AF77}" type="sibTrans" cxnId="{988624E7-1F34-4619-BE87-9729953DC06B}">
      <dgm:prSet/>
      <dgm:spPr/>
      <dgm:t>
        <a:bodyPr/>
        <a:lstStyle/>
        <a:p>
          <a:endParaRPr lang="en-US"/>
        </a:p>
      </dgm:t>
    </dgm:pt>
    <dgm:pt modelId="{3D4361E0-26EC-419B-81E3-F0C8F212A987}">
      <dgm:prSet/>
      <dgm:spPr/>
      <dgm:t>
        <a:bodyPr/>
        <a:lstStyle/>
        <a:p>
          <a:pPr rtl="0"/>
          <a:r>
            <a:rPr lang="en-US" dirty="0" smtClean="0"/>
            <a:t>OBSERVATION</a:t>
          </a:r>
          <a:r>
            <a:rPr lang="en-US" b="1" dirty="0" smtClean="0"/>
            <a:t> </a:t>
          </a:r>
          <a:endParaRPr lang="en-US" dirty="0"/>
        </a:p>
      </dgm:t>
    </dgm:pt>
    <dgm:pt modelId="{13E5CCAD-B1BA-42D0-883B-BB9D657755F9}" type="parTrans" cxnId="{9115ED5B-3153-41F5-AD4C-7D912EDAC573}">
      <dgm:prSet/>
      <dgm:spPr/>
      <dgm:t>
        <a:bodyPr/>
        <a:lstStyle/>
        <a:p>
          <a:endParaRPr lang="en-US"/>
        </a:p>
      </dgm:t>
    </dgm:pt>
    <dgm:pt modelId="{12FAF6D9-FCBA-4B61-8C40-61275E32BB65}" type="sibTrans" cxnId="{9115ED5B-3153-41F5-AD4C-7D912EDAC573}">
      <dgm:prSet/>
      <dgm:spPr/>
      <dgm:t>
        <a:bodyPr/>
        <a:lstStyle/>
        <a:p>
          <a:endParaRPr lang="en-US"/>
        </a:p>
      </dgm:t>
    </dgm:pt>
    <dgm:pt modelId="{51EFAFBF-FE7B-4700-8A6E-8D12B6CBBEF9}">
      <dgm:prSet/>
      <dgm:spPr/>
      <dgm:t>
        <a:bodyPr/>
        <a:lstStyle/>
        <a:p>
          <a:pPr rtl="0"/>
          <a:r>
            <a:rPr lang="en-US" dirty="0" smtClean="0"/>
            <a:t>,PASSION</a:t>
          </a:r>
          <a:endParaRPr lang="en-US" dirty="0"/>
        </a:p>
      </dgm:t>
    </dgm:pt>
    <dgm:pt modelId="{12591DF0-2844-4BCA-8B72-F4179F27D0AA}" type="parTrans" cxnId="{0F985794-0278-4B58-8BAD-BAC56B598585}">
      <dgm:prSet/>
      <dgm:spPr/>
      <dgm:t>
        <a:bodyPr/>
        <a:lstStyle/>
        <a:p>
          <a:endParaRPr lang="en-US"/>
        </a:p>
      </dgm:t>
    </dgm:pt>
    <dgm:pt modelId="{CB667C8A-3E86-4322-BBC9-2EDAE32A8220}" type="sibTrans" cxnId="{0F985794-0278-4B58-8BAD-BAC56B598585}">
      <dgm:prSet/>
      <dgm:spPr/>
      <dgm:t>
        <a:bodyPr/>
        <a:lstStyle/>
        <a:p>
          <a:endParaRPr lang="en-US"/>
        </a:p>
      </dgm:t>
    </dgm:pt>
    <dgm:pt modelId="{6D632492-552B-4547-BF0F-702549EB0E98}">
      <dgm:prSet custT="1"/>
      <dgm:spPr/>
      <dgm:t>
        <a:bodyPr/>
        <a:lstStyle/>
        <a:p>
          <a:pPr rtl="0"/>
          <a:r>
            <a:rPr lang="en-US" sz="2400" b="1" dirty="0" smtClean="0"/>
            <a:t>Consider </a:t>
          </a:r>
          <a:endParaRPr lang="en-US" sz="2400" dirty="0"/>
        </a:p>
      </dgm:t>
    </dgm:pt>
    <dgm:pt modelId="{6E6D9373-DBB3-4EC0-82F0-17DCED1B4E26}" type="parTrans" cxnId="{9C1B49C3-3CB5-43CC-BA56-44EDBF11B176}">
      <dgm:prSet/>
      <dgm:spPr/>
      <dgm:t>
        <a:bodyPr/>
        <a:lstStyle/>
        <a:p>
          <a:endParaRPr lang="en-US"/>
        </a:p>
      </dgm:t>
    </dgm:pt>
    <dgm:pt modelId="{850A5153-61EE-44CC-87DF-DD193F5B56C7}" type="sibTrans" cxnId="{9C1B49C3-3CB5-43CC-BA56-44EDBF11B176}">
      <dgm:prSet/>
      <dgm:spPr/>
      <dgm:t>
        <a:bodyPr/>
        <a:lstStyle/>
        <a:p>
          <a:endParaRPr lang="en-US"/>
        </a:p>
      </dgm:t>
    </dgm:pt>
    <dgm:pt modelId="{A99CBAA7-2BB8-4EA3-BE4A-AD18C32520A0}">
      <dgm:prSet/>
      <dgm:spPr/>
      <dgm:t>
        <a:bodyPr/>
        <a:lstStyle/>
        <a:p>
          <a:pPr rtl="0"/>
          <a:r>
            <a:rPr lang="en-US" b="1" dirty="0" smtClean="0"/>
            <a:t>Evaluate </a:t>
          </a:r>
          <a:endParaRPr lang="en-US" dirty="0"/>
        </a:p>
      </dgm:t>
    </dgm:pt>
    <dgm:pt modelId="{7F372F60-7040-46E6-8035-492C369069C0}" type="parTrans" cxnId="{2B2E0C2C-2FBB-487F-A6C3-C109301132AF}">
      <dgm:prSet/>
      <dgm:spPr/>
      <dgm:t>
        <a:bodyPr/>
        <a:lstStyle/>
        <a:p>
          <a:endParaRPr lang="en-US"/>
        </a:p>
      </dgm:t>
    </dgm:pt>
    <dgm:pt modelId="{22D16B45-C4A6-4AF1-982B-34F23AAAB6BB}" type="sibTrans" cxnId="{2B2E0C2C-2FBB-487F-A6C3-C109301132AF}">
      <dgm:prSet/>
      <dgm:spPr/>
      <dgm:t>
        <a:bodyPr/>
        <a:lstStyle/>
        <a:p>
          <a:endParaRPr lang="en-US"/>
        </a:p>
      </dgm:t>
    </dgm:pt>
    <dgm:pt modelId="{727CE996-94B2-430C-98EA-CBCC703E8B6F}">
      <dgm:prSet/>
      <dgm:spPr/>
      <dgm:t>
        <a:bodyPr/>
        <a:lstStyle/>
        <a:p>
          <a:pPr rtl="0"/>
          <a:r>
            <a:rPr lang="en-US" dirty="0" smtClean="0"/>
            <a:t>CONFIDENCE</a:t>
          </a:r>
          <a:r>
            <a:rPr lang="en-US" b="1" dirty="0" smtClean="0"/>
            <a:t> </a:t>
          </a:r>
          <a:endParaRPr lang="en-US" dirty="0"/>
        </a:p>
      </dgm:t>
    </dgm:pt>
    <dgm:pt modelId="{9B1C4391-3BBD-4BF4-9D70-D4967717C468}" type="parTrans" cxnId="{B44F766B-0DC3-4F2C-9EBC-BFCA65D3E415}">
      <dgm:prSet/>
      <dgm:spPr/>
      <dgm:t>
        <a:bodyPr/>
        <a:lstStyle/>
        <a:p>
          <a:endParaRPr lang="en-US"/>
        </a:p>
      </dgm:t>
    </dgm:pt>
    <dgm:pt modelId="{907B4A4F-13EB-4A98-A4FD-755E84B37ADD}" type="sibTrans" cxnId="{B44F766B-0DC3-4F2C-9EBC-BFCA65D3E415}">
      <dgm:prSet/>
      <dgm:spPr/>
      <dgm:t>
        <a:bodyPr/>
        <a:lstStyle/>
        <a:p>
          <a:endParaRPr lang="en-US"/>
        </a:p>
      </dgm:t>
    </dgm:pt>
    <dgm:pt modelId="{8BCE02E5-C87C-4074-A718-EB1E57E2D226}" type="pres">
      <dgm:prSet presAssocID="{2A5EBFEA-5A11-41A6-8AF0-55725501E4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01F2FA-F63F-4988-BFC6-D7FA6A2413E3}" type="pres">
      <dgm:prSet presAssocID="{2A5EBFEA-5A11-41A6-8AF0-55725501E42A}" presName="wedge1" presStyleLbl="node1" presStyleIdx="0" presStyleCnt="6" custLinFactNeighborX="-2883" custLinFactNeighborY="6328"/>
      <dgm:spPr/>
      <dgm:t>
        <a:bodyPr/>
        <a:lstStyle/>
        <a:p>
          <a:endParaRPr lang="en-US"/>
        </a:p>
      </dgm:t>
    </dgm:pt>
    <dgm:pt modelId="{6DDEBBA1-CC7C-4950-9B0F-C673664ACA40}" type="pres">
      <dgm:prSet presAssocID="{2A5EBFEA-5A11-41A6-8AF0-55725501E42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3EEDF-3464-4514-9095-B09B2D6F8E6C}" type="pres">
      <dgm:prSet presAssocID="{2A5EBFEA-5A11-41A6-8AF0-55725501E42A}" presName="wedge2" presStyleLbl="node1" presStyleIdx="1" presStyleCnt="6" custLinFactNeighborX="93" custLinFactNeighborY="-77"/>
      <dgm:spPr/>
      <dgm:t>
        <a:bodyPr/>
        <a:lstStyle/>
        <a:p>
          <a:endParaRPr lang="en-US"/>
        </a:p>
      </dgm:t>
    </dgm:pt>
    <dgm:pt modelId="{0BAE4452-A1AD-4269-B56D-23CE2C92A525}" type="pres">
      <dgm:prSet presAssocID="{2A5EBFEA-5A11-41A6-8AF0-55725501E42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A2700-35DE-4C9B-A6B1-5ACC219D17A2}" type="pres">
      <dgm:prSet presAssocID="{2A5EBFEA-5A11-41A6-8AF0-55725501E42A}" presName="wedge3" presStyleLbl="node1" presStyleIdx="2" presStyleCnt="6" custLinFactNeighborX="384" custLinFactNeighborY="-77"/>
      <dgm:spPr/>
      <dgm:t>
        <a:bodyPr/>
        <a:lstStyle/>
        <a:p>
          <a:endParaRPr lang="en-US"/>
        </a:p>
      </dgm:t>
    </dgm:pt>
    <dgm:pt modelId="{3873FE13-E7E6-4D3D-B060-83EA1669FFDD}" type="pres">
      <dgm:prSet presAssocID="{2A5EBFEA-5A11-41A6-8AF0-55725501E42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4C3BD-2192-47A2-B365-98E1472B76C5}" type="pres">
      <dgm:prSet presAssocID="{2A5EBFEA-5A11-41A6-8AF0-55725501E42A}" presName="wedge4" presStyleLbl="node1" presStyleIdx="3" presStyleCnt="6"/>
      <dgm:spPr/>
      <dgm:t>
        <a:bodyPr/>
        <a:lstStyle/>
        <a:p>
          <a:endParaRPr lang="en-US"/>
        </a:p>
      </dgm:t>
    </dgm:pt>
    <dgm:pt modelId="{142D68BB-7E45-4AE1-BB9F-AAA28A8FDD1F}" type="pres">
      <dgm:prSet presAssocID="{2A5EBFEA-5A11-41A6-8AF0-55725501E42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14394-8ACE-479B-BCCF-F16EF4C2A8DE}" type="pres">
      <dgm:prSet presAssocID="{2A5EBFEA-5A11-41A6-8AF0-55725501E42A}" presName="wedge5" presStyleLbl="node1" presStyleIdx="4" presStyleCnt="6" custLinFactNeighborX="384" custLinFactNeighborY="1173"/>
      <dgm:spPr/>
      <dgm:t>
        <a:bodyPr/>
        <a:lstStyle/>
        <a:p>
          <a:endParaRPr lang="en-US"/>
        </a:p>
      </dgm:t>
    </dgm:pt>
    <dgm:pt modelId="{1BB0825A-9A57-4AC1-A4D8-1F4F97C6600B}" type="pres">
      <dgm:prSet presAssocID="{2A5EBFEA-5A11-41A6-8AF0-55725501E42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D92AB-9C9C-4360-90AC-84126EDE36C4}" type="pres">
      <dgm:prSet presAssocID="{2A5EBFEA-5A11-41A6-8AF0-55725501E42A}" presName="wedge6" presStyleLbl="node1" presStyleIdx="5" presStyleCnt="6" custLinFactNeighborX="93" custLinFactNeighborY="1173"/>
      <dgm:spPr/>
      <dgm:t>
        <a:bodyPr/>
        <a:lstStyle/>
        <a:p>
          <a:endParaRPr lang="en-US"/>
        </a:p>
      </dgm:t>
    </dgm:pt>
    <dgm:pt modelId="{0A64186B-F011-4943-B940-4EED2434253C}" type="pres">
      <dgm:prSet presAssocID="{2A5EBFEA-5A11-41A6-8AF0-55725501E42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72A3A5-D9A7-4991-AFC6-B87D1294A60C}" type="presOf" srcId="{51EFAFBF-FE7B-4700-8A6E-8D12B6CBBEF9}" destId="{921A2700-35DE-4C9B-A6B1-5ACC219D17A2}" srcOrd="0" destOrd="0" presId="urn:microsoft.com/office/officeart/2005/8/layout/chart3"/>
    <dgm:cxn modelId="{1D95AC15-23FE-409D-9192-086D4DBE75B9}" type="presOf" srcId="{2A5EBFEA-5A11-41A6-8AF0-55725501E42A}" destId="{8BCE02E5-C87C-4074-A718-EB1E57E2D226}" srcOrd="0" destOrd="0" presId="urn:microsoft.com/office/officeart/2005/8/layout/chart3"/>
    <dgm:cxn modelId="{09AAA480-0B28-4D54-BF03-4482229424DC}" type="presOf" srcId="{51EFAFBF-FE7B-4700-8A6E-8D12B6CBBEF9}" destId="{3873FE13-E7E6-4D3D-B060-83EA1669FFDD}" srcOrd="1" destOrd="0" presId="urn:microsoft.com/office/officeart/2005/8/layout/chart3"/>
    <dgm:cxn modelId="{9C1B49C3-3CB5-43CC-BA56-44EDBF11B176}" srcId="{2A5EBFEA-5A11-41A6-8AF0-55725501E42A}" destId="{6D632492-552B-4547-BF0F-702549EB0E98}" srcOrd="3" destOrd="0" parTransId="{6E6D9373-DBB3-4EC0-82F0-17DCED1B4E26}" sibTransId="{850A5153-61EE-44CC-87DF-DD193F5B56C7}"/>
    <dgm:cxn modelId="{4CCA1E6C-F66F-45FA-BD68-89398545B73C}" type="presOf" srcId="{727CE996-94B2-430C-98EA-CBCC703E8B6F}" destId="{AC1D92AB-9C9C-4360-90AC-84126EDE36C4}" srcOrd="0" destOrd="0" presId="urn:microsoft.com/office/officeart/2005/8/layout/chart3"/>
    <dgm:cxn modelId="{B44F766B-0DC3-4F2C-9EBC-BFCA65D3E415}" srcId="{2A5EBFEA-5A11-41A6-8AF0-55725501E42A}" destId="{727CE996-94B2-430C-98EA-CBCC703E8B6F}" srcOrd="5" destOrd="0" parTransId="{9B1C4391-3BBD-4BF4-9D70-D4967717C468}" sibTransId="{907B4A4F-13EB-4A98-A4FD-755E84B37ADD}"/>
    <dgm:cxn modelId="{F96C6EC9-BF50-441F-ADDB-8F3E53B15644}" type="presOf" srcId="{A99CBAA7-2BB8-4EA3-BE4A-AD18C32520A0}" destId="{1BB0825A-9A57-4AC1-A4D8-1F4F97C6600B}" srcOrd="1" destOrd="0" presId="urn:microsoft.com/office/officeart/2005/8/layout/chart3"/>
    <dgm:cxn modelId="{F8FCB19C-E863-4385-8CF5-C23A5FBF56C6}" type="presOf" srcId="{48A5CFED-F479-4B38-82A6-E9A7677C9CD0}" destId="{4A01F2FA-F63F-4988-BFC6-D7FA6A2413E3}" srcOrd="0" destOrd="0" presId="urn:microsoft.com/office/officeart/2005/8/layout/chart3"/>
    <dgm:cxn modelId="{E04FFE8A-A30E-4A1A-AB61-62BE285AE10F}" type="presOf" srcId="{3D4361E0-26EC-419B-81E3-F0C8F212A987}" destId="{1A93EEDF-3464-4514-9095-B09B2D6F8E6C}" srcOrd="0" destOrd="0" presId="urn:microsoft.com/office/officeart/2005/8/layout/chart3"/>
    <dgm:cxn modelId="{0F985794-0278-4B58-8BAD-BAC56B598585}" srcId="{2A5EBFEA-5A11-41A6-8AF0-55725501E42A}" destId="{51EFAFBF-FE7B-4700-8A6E-8D12B6CBBEF9}" srcOrd="2" destOrd="0" parTransId="{12591DF0-2844-4BCA-8B72-F4179F27D0AA}" sibTransId="{CB667C8A-3E86-4322-BBC9-2EDAE32A8220}"/>
    <dgm:cxn modelId="{218C4F76-7FA7-4BBE-9E97-E94A167AC63A}" type="presOf" srcId="{A99CBAA7-2BB8-4EA3-BE4A-AD18C32520A0}" destId="{7A714394-8ACE-479B-BCCF-F16EF4C2A8DE}" srcOrd="0" destOrd="0" presId="urn:microsoft.com/office/officeart/2005/8/layout/chart3"/>
    <dgm:cxn modelId="{4A22B049-36AF-460B-B5CF-1BB183FD5229}" type="presOf" srcId="{48A5CFED-F479-4B38-82A6-E9A7677C9CD0}" destId="{6DDEBBA1-CC7C-4950-9B0F-C673664ACA40}" srcOrd="1" destOrd="0" presId="urn:microsoft.com/office/officeart/2005/8/layout/chart3"/>
    <dgm:cxn modelId="{76BF2A63-89D1-48CE-80CA-F73CFA12D77B}" type="presOf" srcId="{6D632492-552B-4547-BF0F-702549EB0E98}" destId="{6BD4C3BD-2192-47A2-B365-98E1472B76C5}" srcOrd="0" destOrd="0" presId="urn:microsoft.com/office/officeart/2005/8/layout/chart3"/>
    <dgm:cxn modelId="{988624E7-1F34-4619-BE87-9729953DC06B}" srcId="{2A5EBFEA-5A11-41A6-8AF0-55725501E42A}" destId="{48A5CFED-F479-4B38-82A6-E9A7677C9CD0}" srcOrd="0" destOrd="0" parTransId="{E4EE5933-87B3-4764-A604-1FFE0E9A64E8}" sibTransId="{25F36694-CE16-4A7B-8219-2321E1F8AF77}"/>
    <dgm:cxn modelId="{45B98BB9-5A6D-4595-82B5-81F30AC6547C}" type="presOf" srcId="{3D4361E0-26EC-419B-81E3-F0C8F212A987}" destId="{0BAE4452-A1AD-4269-B56D-23CE2C92A525}" srcOrd="1" destOrd="0" presId="urn:microsoft.com/office/officeart/2005/8/layout/chart3"/>
    <dgm:cxn modelId="{4C820CCB-08B0-4FD8-9DBA-32C7CEF6C8AF}" type="presOf" srcId="{727CE996-94B2-430C-98EA-CBCC703E8B6F}" destId="{0A64186B-F011-4943-B940-4EED2434253C}" srcOrd="1" destOrd="0" presId="urn:microsoft.com/office/officeart/2005/8/layout/chart3"/>
    <dgm:cxn modelId="{9115ED5B-3153-41F5-AD4C-7D912EDAC573}" srcId="{2A5EBFEA-5A11-41A6-8AF0-55725501E42A}" destId="{3D4361E0-26EC-419B-81E3-F0C8F212A987}" srcOrd="1" destOrd="0" parTransId="{13E5CCAD-B1BA-42D0-883B-BB9D657755F9}" sibTransId="{12FAF6D9-FCBA-4B61-8C40-61275E32BB65}"/>
    <dgm:cxn modelId="{85AEADB5-01F9-41D1-83D1-CE21F7099816}" type="presOf" srcId="{6D632492-552B-4547-BF0F-702549EB0E98}" destId="{142D68BB-7E45-4AE1-BB9F-AAA28A8FDD1F}" srcOrd="1" destOrd="0" presId="urn:microsoft.com/office/officeart/2005/8/layout/chart3"/>
    <dgm:cxn modelId="{2B2E0C2C-2FBB-487F-A6C3-C109301132AF}" srcId="{2A5EBFEA-5A11-41A6-8AF0-55725501E42A}" destId="{A99CBAA7-2BB8-4EA3-BE4A-AD18C32520A0}" srcOrd="4" destOrd="0" parTransId="{7F372F60-7040-46E6-8035-492C369069C0}" sibTransId="{22D16B45-C4A6-4AF1-982B-34F23AAAB6BB}"/>
    <dgm:cxn modelId="{5CDC5890-62EF-4664-AA16-F5F79F0247E8}" type="presParOf" srcId="{8BCE02E5-C87C-4074-A718-EB1E57E2D226}" destId="{4A01F2FA-F63F-4988-BFC6-D7FA6A2413E3}" srcOrd="0" destOrd="0" presId="urn:microsoft.com/office/officeart/2005/8/layout/chart3"/>
    <dgm:cxn modelId="{A48975EC-D725-41DF-BC6F-5924A7C12F05}" type="presParOf" srcId="{8BCE02E5-C87C-4074-A718-EB1E57E2D226}" destId="{6DDEBBA1-CC7C-4950-9B0F-C673664ACA40}" srcOrd="1" destOrd="0" presId="urn:microsoft.com/office/officeart/2005/8/layout/chart3"/>
    <dgm:cxn modelId="{F9F688B6-235C-4CF0-BAFF-EAD861990960}" type="presParOf" srcId="{8BCE02E5-C87C-4074-A718-EB1E57E2D226}" destId="{1A93EEDF-3464-4514-9095-B09B2D6F8E6C}" srcOrd="2" destOrd="0" presId="urn:microsoft.com/office/officeart/2005/8/layout/chart3"/>
    <dgm:cxn modelId="{68B75F4C-3D24-4B14-B046-AFA5D297B55D}" type="presParOf" srcId="{8BCE02E5-C87C-4074-A718-EB1E57E2D226}" destId="{0BAE4452-A1AD-4269-B56D-23CE2C92A525}" srcOrd="3" destOrd="0" presId="urn:microsoft.com/office/officeart/2005/8/layout/chart3"/>
    <dgm:cxn modelId="{02EA803D-4DC0-446C-A0D4-C9ABEF0A8E6F}" type="presParOf" srcId="{8BCE02E5-C87C-4074-A718-EB1E57E2D226}" destId="{921A2700-35DE-4C9B-A6B1-5ACC219D17A2}" srcOrd="4" destOrd="0" presId="urn:microsoft.com/office/officeart/2005/8/layout/chart3"/>
    <dgm:cxn modelId="{6B153AB1-4767-4C38-A4E8-DF9B76BA5179}" type="presParOf" srcId="{8BCE02E5-C87C-4074-A718-EB1E57E2D226}" destId="{3873FE13-E7E6-4D3D-B060-83EA1669FFDD}" srcOrd="5" destOrd="0" presId="urn:microsoft.com/office/officeart/2005/8/layout/chart3"/>
    <dgm:cxn modelId="{21E0DD4B-7766-4D95-8F33-30D153A5D818}" type="presParOf" srcId="{8BCE02E5-C87C-4074-A718-EB1E57E2D226}" destId="{6BD4C3BD-2192-47A2-B365-98E1472B76C5}" srcOrd="6" destOrd="0" presId="urn:microsoft.com/office/officeart/2005/8/layout/chart3"/>
    <dgm:cxn modelId="{48028B5E-52C3-478A-A24C-0ED042E7E21F}" type="presParOf" srcId="{8BCE02E5-C87C-4074-A718-EB1E57E2D226}" destId="{142D68BB-7E45-4AE1-BB9F-AAA28A8FDD1F}" srcOrd="7" destOrd="0" presId="urn:microsoft.com/office/officeart/2005/8/layout/chart3"/>
    <dgm:cxn modelId="{3CEC9FF7-A44E-430D-8959-4CE078C3A4B4}" type="presParOf" srcId="{8BCE02E5-C87C-4074-A718-EB1E57E2D226}" destId="{7A714394-8ACE-479B-BCCF-F16EF4C2A8DE}" srcOrd="8" destOrd="0" presId="urn:microsoft.com/office/officeart/2005/8/layout/chart3"/>
    <dgm:cxn modelId="{021A79C4-9BB3-4D78-97FF-E0C62D435D50}" type="presParOf" srcId="{8BCE02E5-C87C-4074-A718-EB1E57E2D226}" destId="{1BB0825A-9A57-4AC1-A4D8-1F4F97C6600B}" srcOrd="9" destOrd="0" presId="urn:microsoft.com/office/officeart/2005/8/layout/chart3"/>
    <dgm:cxn modelId="{2C9A76C6-1843-49DE-B584-5ED9266EC433}" type="presParOf" srcId="{8BCE02E5-C87C-4074-A718-EB1E57E2D226}" destId="{AC1D92AB-9C9C-4360-90AC-84126EDE36C4}" srcOrd="10" destOrd="0" presId="urn:microsoft.com/office/officeart/2005/8/layout/chart3"/>
    <dgm:cxn modelId="{5981EFD3-D690-4035-B49B-C96C2B59DB68}" type="presParOf" srcId="{8BCE02E5-C87C-4074-A718-EB1E57E2D226}" destId="{0A64186B-F011-4943-B940-4EED2434253C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AA927E-F324-4035-B63B-B1E4D2804C61}" type="presOf" srcId="{FFE1331D-E46C-4401-8563-47A7B9C80CCC}" destId="{9203EFAB-06A2-44E1-981A-55DB2854D108}" srcOrd="0" destOrd="0" presId="urn:microsoft.com/office/officeart/2005/8/layout/vList3"/>
    <dgm:cxn modelId="{C226D3EC-8E32-41B9-A691-DA86C87D902A}" type="presOf" srcId="{8966EF02-6A05-48F4-A0E0-8A1BF4960719}" destId="{8931AF1A-DE9A-4841-93C0-21E6C3CD87BE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83AEF9ED-8F74-4AD6-A9E2-5F6B344F266E}" type="presOf" srcId="{F20AA90D-A476-4428-9896-3B8404987AB8}" destId="{1169EB4B-7C8B-4815-938C-3F0A00AF602D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AC193CED-C54B-4478-8656-BC5D38B6960E}" type="presOf" srcId="{024F78A6-8534-45BE-AA7C-84801DBA1E8A}" destId="{2020AB5E-B015-4471-83F5-FA7F1BFFB9E5}" srcOrd="0" destOrd="0" presId="urn:microsoft.com/office/officeart/2005/8/layout/vList3"/>
    <dgm:cxn modelId="{46DA95A0-4A93-4ACA-A800-2008CB1F2F25}" type="presOf" srcId="{1476174C-D96F-4D62-8ACC-2D8F6CF5C68A}" destId="{FF761E15-67D3-4B34-95CA-E0E5EFF5718B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F6952A7F-B25D-42D8-A9D5-B3C823A907D8}" type="presParOf" srcId="{1169EB4B-7C8B-4815-938C-3F0A00AF602D}" destId="{F43EA096-DCA3-46C2-ABBC-5B4FB7E6F92B}" srcOrd="0" destOrd="0" presId="urn:microsoft.com/office/officeart/2005/8/layout/vList3"/>
    <dgm:cxn modelId="{87F1C521-4A19-4B6F-87B3-2226BCDFC5C3}" type="presParOf" srcId="{F43EA096-DCA3-46C2-ABBC-5B4FB7E6F92B}" destId="{3472CF9D-685E-4A82-A787-D06B4016EE99}" srcOrd="0" destOrd="0" presId="urn:microsoft.com/office/officeart/2005/8/layout/vList3"/>
    <dgm:cxn modelId="{BCB53CFD-E14C-445D-8DCC-D493351D61A1}" type="presParOf" srcId="{F43EA096-DCA3-46C2-ABBC-5B4FB7E6F92B}" destId="{2020AB5E-B015-4471-83F5-FA7F1BFFB9E5}" srcOrd="1" destOrd="0" presId="urn:microsoft.com/office/officeart/2005/8/layout/vList3"/>
    <dgm:cxn modelId="{12BDED00-6E37-464E-97B3-4BFBDE410E8C}" type="presParOf" srcId="{1169EB4B-7C8B-4815-938C-3F0A00AF602D}" destId="{3D271868-BBA1-49EE-AE9E-7E51EAA5786E}" srcOrd="1" destOrd="0" presId="urn:microsoft.com/office/officeart/2005/8/layout/vList3"/>
    <dgm:cxn modelId="{EAB3690B-2FAD-4D46-8E22-0BF92B289016}" type="presParOf" srcId="{1169EB4B-7C8B-4815-938C-3F0A00AF602D}" destId="{618B73EB-E715-4D81-BAA7-D495724247B8}" srcOrd="2" destOrd="0" presId="urn:microsoft.com/office/officeart/2005/8/layout/vList3"/>
    <dgm:cxn modelId="{530BB4FB-7364-4A29-A771-E994C308578D}" type="presParOf" srcId="{618B73EB-E715-4D81-BAA7-D495724247B8}" destId="{3278B2A5-231F-47C2-B282-C41EBD98D898}" srcOrd="0" destOrd="0" presId="urn:microsoft.com/office/officeart/2005/8/layout/vList3"/>
    <dgm:cxn modelId="{9E5A1FB6-E05A-4CFA-B674-2F1D0834259D}" type="presParOf" srcId="{618B73EB-E715-4D81-BAA7-D495724247B8}" destId="{FF761E15-67D3-4B34-95CA-E0E5EFF5718B}" srcOrd="1" destOrd="0" presId="urn:microsoft.com/office/officeart/2005/8/layout/vList3"/>
    <dgm:cxn modelId="{22F1E8F8-DE4F-44E0-AAC3-DC590BE86AF0}" type="presParOf" srcId="{1169EB4B-7C8B-4815-938C-3F0A00AF602D}" destId="{9CD53009-F77D-4FAD-A442-BD74AAC66D62}" srcOrd="3" destOrd="0" presId="urn:microsoft.com/office/officeart/2005/8/layout/vList3"/>
    <dgm:cxn modelId="{270A7B69-FC75-45B1-B10B-30DAC5E58BB4}" type="presParOf" srcId="{1169EB4B-7C8B-4815-938C-3F0A00AF602D}" destId="{4586EE9E-0633-4C61-B401-26A90E494EB1}" srcOrd="4" destOrd="0" presId="urn:microsoft.com/office/officeart/2005/8/layout/vList3"/>
    <dgm:cxn modelId="{431BCAE0-0402-4EF7-8AAC-42B9BC5A7DE5}" type="presParOf" srcId="{4586EE9E-0633-4C61-B401-26A90E494EB1}" destId="{224E626B-252F-41E1-9B54-20902EB21859}" srcOrd="0" destOrd="0" presId="urn:microsoft.com/office/officeart/2005/8/layout/vList3"/>
    <dgm:cxn modelId="{8B0ED82A-2449-47D1-9007-4AB9963136BA}" type="presParOf" srcId="{4586EE9E-0633-4C61-B401-26A90E494EB1}" destId="{9203EFAB-06A2-44E1-981A-55DB2854D108}" srcOrd="1" destOrd="0" presId="urn:microsoft.com/office/officeart/2005/8/layout/vList3"/>
    <dgm:cxn modelId="{3188464A-D158-4C80-A342-B1D4007DE9A6}" type="presParOf" srcId="{1169EB4B-7C8B-4815-938C-3F0A00AF602D}" destId="{6B170A45-0098-48BE-8E69-40477446933E}" srcOrd="5" destOrd="0" presId="urn:microsoft.com/office/officeart/2005/8/layout/vList3"/>
    <dgm:cxn modelId="{E3D8B136-DECE-4E5E-88C6-BCC9336215AD}" type="presParOf" srcId="{1169EB4B-7C8B-4815-938C-3F0A00AF602D}" destId="{F10A6A39-F8A5-4759-9E63-B1B471E1AA9E}" srcOrd="6" destOrd="0" presId="urn:microsoft.com/office/officeart/2005/8/layout/vList3"/>
    <dgm:cxn modelId="{5F527C5E-F872-4B2D-B988-E75AED5EFB57}" type="presParOf" srcId="{F10A6A39-F8A5-4759-9E63-B1B471E1AA9E}" destId="{2F3DD045-2E5B-417D-9CD3-3756C349A12C}" srcOrd="0" destOrd="0" presId="urn:microsoft.com/office/officeart/2005/8/layout/vList3"/>
    <dgm:cxn modelId="{048EF9D3-5FBC-4F42-B5BD-A2E6E50A1448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CC2DFC88-354F-45B4-9E28-58ACAB8A5231}" type="presOf" srcId="{F7526F87-5BF9-4DB5-BC25-7E49CC43F7E2}" destId="{6F3FC765-20E4-4A63-BF5A-D9964E1F81C1}" srcOrd="0" destOrd="0" presId="urn:microsoft.com/office/officeart/2005/8/layout/hierarchy4"/>
    <dgm:cxn modelId="{42E9A5C8-1123-4BE4-B572-67D070718A80}" type="presOf" srcId="{9C2C0E4E-B955-4D11-A41D-FC8F61E52900}" destId="{FC4AD0A6-4767-495D-BCFC-346640670BE6}" srcOrd="0" destOrd="0" presId="urn:microsoft.com/office/officeart/2005/8/layout/hierarchy4"/>
    <dgm:cxn modelId="{B86900B7-DFE2-4388-A489-C92E0F7A5068}" type="presParOf" srcId="{FC4AD0A6-4767-495D-BCFC-346640670BE6}" destId="{ED78F7B3-F094-4B96-96C2-B3A65DDA47B5}" srcOrd="0" destOrd="0" presId="urn:microsoft.com/office/officeart/2005/8/layout/hierarchy4"/>
    <dgm:cxn modelId="{BA8B5C1C-7C06-40E7-82CB-483CA81A30AE}" type="presParOf" srcId="{ED78F7B3-F094-4B96-96C2-B3A65DDA47B5}" destId="{6F3FC765-20E4-4A63-BF5A-D9964E1F81C1}" srcOrd="0" destOrd="0" presId="urn:microsoft.com/office/officeart/2005/8/layout/hierarchy4"/>
    <dgm:cxn modelId="{551469AA-D6F7-4254-9B97-60CD1AA84EA0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B27660-A10F-4FAB-8563-ACAE3D1CD9D0}" type="presOf" srcId="{024F78A6-8534-45BE-AA7C-84801DBA1E8A}" destId="{2020AB5E-B015-4471-83F5-FA7F1BFFB9E5}" srcOrd="0" destOrd="0" presId="urn:microsoft.com/office/officeart/2005/8/layout/vList3"/>
    <dgm:cxn modelId="{582287A2-79AF-40FF-80A9-2609D6EFF2DB}" type="presOf" srcId="{FFE1331D-E46C-4401-8563-47A7B9C80CCC}" destId="{9203EFAB-06A2-44E1-981A-55DB2854D108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7699A078-3C85-4B5C-9EE6-2AEEC5569BB1}" type="presOf" srcId="{1476174C-D96F-4D62-8ACC-2D8F6CF5C68A}" destId="{FF761E15-67D3-4B34-95CA-E0E5EFF5718B}" srcOrd="0" destOrd="0" presId="urn:microsoft.com/office/officeart/2005/8/layout/vList3"/>
    <dgm:cxn modelId="{BD7051C2-61E1-40A8-9B81-448F53196489}" type="presOf" srcId="{8966EF02-6A05-48F4-A0E0-8A1BF4960719}" destId="{8931AF1A-DE9A-4841-93C0-21E6C3CD87BE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8AE6B7E7-48BA-4D12-B2FC-35990C820FAE}" type="presOf" srcId="{F20AA90D-A476-4428-9896-3B8404987AB8}" destId="{1169EB4B-7C8B-4815-938C-3F0A00AF602D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3EE9AEAD-0543-4693-A383-5B8BE51B1DF9}" type="presParOf" srcId="{1169EB4B-7C8B-4815-938C-3F0A00AF602D}" destId="{F43EA096-DCA3-46C2-ABBC-5B4FB7E6F92B}" srcOrd="0" destOrd="0" presId="urn:microsoft.com/office/officeart/2005/8/layout/vList3"/>
    <dgm:cxn modelId="{74143624-6F39-4898-8B74-68568ED067BF}" type="presParOf" srcId="{F43EA096-DCA3-46C2-ABBC-5B4FB7E6F92B}" destId="{3472CF9D-685E-4A82-A787-D06B4016EE99}" srcOrd="0" destOrd="0" presId="urn:microsoft.com/office/officeart/2005/8/layout/vList3"/>
    <dgm:cxn modelId="{E9292391-CD55-433B-A3F4-EF8BC51BD30B}" type="presParOf" srcId="{F43EA096-DCA3-46C2-ABBC-5B4FB7E6F92B}" destId="{2020AB5E-B015-4471-83F5-FA7F1BFFB9E5}" srcOrd="1" destOrd="0" presId="urn:microsoft.com/office/officeart/2005/8/layout/vList3"/>
    <dgm:cxn modelId="{E927034D-D77E-4ED4-A09F-0ADE23762FCB}" type="presParOf" srcId="{1169EB4B-7C8B-4815-938C-3F0A00AF602D}" destId="{3D271868-BBA1-49EE-AE9E-7E51EAA5786E}" srcOrd="1" destOrd="0" presId="urn:microsoft.com/office/officeart/2005/8/layout/vList3"/>
    <dgm:cxn modelId="{ED3977FC-50FF-406C-8AAC-CAF380AC7F63}" type="presParOf" srcId="{1169EB4B-7C8B-4815-938C-3F0A00AF602D}" destId="{618B73EB-E715-4D81-BAA7-D495724247B8}" srcOrd="2" destOrd="0" presId="urn:microsoft.com/office/officeart/2005/8/layout/vList3"/>
    <dgm:cxn modelId="{C35A6EB5-4F3B-4C5A-AA16-DCEBFE9B8227}" type="presParOf" srcId="{618B73EB-E715-4D81-BAA7-D495724247B8}" destId="{3278B2A5-231F-47C2-B282-C41EBD98D898}" srcOrd="0" destOrd="0" presId="urn:microsoft.com/office/officeart/2005/8/layout/vList3"/>
    <dgm:cxn modelId="{39AF825E-B1F2-4C43-9C05-D406A7CB3B9A}" type="presParOf" srcId="{618B73EB-E715-4D81-BAA7-D495724247B8}" destId="{FF761E15-67D3-4B34-95CA-E0E5EFF5718B}" srcOrd="1" destOrd="0" presId="urn:microsoft.com/office/officeart/2005/8/layout/vList3"/>
    <dgm:cxn modelId="{7A64A207-9D56-44CC-8003-9B1743599A07}" type="presParOf" srcId="{1169EB4B-7C8B-4815-938C-3F0A00AF602D}" destId="{9CD53009-F77D-4FAD-A442-BD74AAC66D62}" srcOrd="3" destOrd="0" presId="urn:microsoft.com/office/officeart/2005/8/layout/vList3"/>
    <dgm:cxn modelId="{86BD0FB2-5E83-4977-B9A3-0799F1E9E26E}" type="presParOf" srcId="{1169EB4B-7C8B-4815-938C-3F0A00AF602D}" destId="{4586EE9E-0633-4C61-B401-26A90E494EB1}" srcOrd="4" destOrd="0" presId="urn:microsoft.com/office/officeart/2005/8/layout/vList3"/>
    <dgm:cxn modelId="{56A9D482-84FC-442F-A69C-0E150675114F}" type="presParOf" srcId="{4586EE9E-0633-4C61-B401-26A90E494EB1}" destId="{224E626B-252F-41E1-9B54-20902EB21859}" srcOrd="0" destOrd="0" presId="urn:microsoft.com/office/officeart/2005/8/layout/vList3"/>
    <dgm:cxn modelId="{00FB68C9-7DF2-4C00-B68F-8D79D8AD1C39}" type="presParOf" srcId="{4586EE9E-0633-4C61-B401-26A90E494EB1}" destId="{9203EFAB-06A2-44E1-981A-55DB2854D108}" srcOrd="1" destOrd="0" presId="urn:microsoft.com/office/officeart/2005/8/layout/vList3"/>
    <dgm:cxn modelId="{188BAB35-24FB-4860-A40D-A59C8997032B}" type="presParOf" srcId="{1169EB4B-7C8B-4815-938C-3F0A00AF602D}" destId="{6B170A45-0098-48BE-8E69-40477446933E}" srcOrd="5" destOrd="0" presId="urn:microsoft.com/office/officeart/2005/8/layout/vList3"/>
    <dgm:cxn modelId="{21FE0984-96CF-465F-87D1-551093F48861}" type="presParOf" srcId="{1169EB4B-7C8B-4815-938C-3F0A00AF602D}" destId="{F10A6A39-F8A5-4759-9E63-B1B471E1AA9E}" srcOrd="6" destOrd="0" presId="urn:microsoft.com/office/officeart/2005/8/layout/vList3"/>
    <dgm:cxn modelId="{477CB1F0-A0A3-460F-A31C-BEAD7242FF6B}" type="presParOf" srcId="{F10A6A39-F8A5-4759-9E63-B1B471E1AA9E}" destId="{2F3DD045-2E5B-417D-9CD3-3756C349A12C}" srcOrd="0" destOrd="0" presId="urn:microsoft.com/office/officeart/2005/8/layout/vList3"/>
    <dgm:cxn modelId="{CC6AD357-5737-42FF-B085-B841F8816AFB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F3FC7-F485-42CE-8CB3-30E44E090F2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584A8B1C-9434-4D9E-86E9-AA2A2E12EE9D}" type="presOf" srcId="{9C2C0E4E-B955-4D11-A41D-FC8F61E52900}" destId="{FC4AD0A6-4767-495D-BCFC-346640670BE6}" srcOrd="0" destOrd="0" presId="urn:microsoft.com/office/officeart/2005/8/layout/hierarchy4"/>
    <dgm:cxn modelId="{50942ADD-C19C-4440-9B73-3699EAABB319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4CB8E550-FC7E-494C-82C0-2FCFEE378914}" type="presParOf" srcId="{FC4AD0A6-4767-495D-BCFC-346640670BE6}" destId="{ED78F7B3-F094-4B96-96C2-B3A65DDA47B5}" srcOrd="0" destOrd="0" presId="urn:microsoft.com/office/officeart/2005/8/layout/hierarchy4"/>
    <dgm:cxn modelId="{96B4A879-4DE2-4231-8789-701904A425AC}" type="presParOf" srcId="{ED78F7B3-F094-4B96-96C2-B3A65DDA47B5}" destId="{6F3FC765-20E4-4A63-BF5A-D9964E1F81C1}" srcOrd="0" destOrd="0" presId="urn:microsoft.com/office/officeart/2005/8/layout/hierarchy4"/>
    <dgm:cxn modelId="{614CD722-4D2E-42A6-9347-08144B9729A7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E06852A-4973-4520-895B-18C699FCCE1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C72E8E50-91A0-409E-86F8-190584859CA9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CC4B7373-774E-4EFE-9058-375D0D1C30BA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6FFD4AA3-775D-4131-8B62-5537194F26E1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7BC0CCE1-51D1-4E07-9C08-CA29E9F9BD1A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53AD776-C78E-4487-8FCD-38B7FF729FA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D411280-250D-4A8C-9064-78AC5E860C55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CC4D0-2A49-4E3C-A961-C79954D46DF9}" type="datetimeFigureOut">
              <a:rPr lang="en-US" smtClean="0"/>
              <a:pPr/>
              <a:t>10/12/2010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A2C06-7EC7-456A-9792-0E7A1F71E01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01431-7AC8-4E90-86D5-E56BBAAF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544D64-2572-4F3C-A9FC-1B80CF4BFC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EA106-1C88-4B06-93C3-E914FF0320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4148138"/>
            <a:ext cx="6227763" cy="100806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860800"/>
            <a:ext cx="6048375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21225"/>
            <a:ext cx="6048375" cy="696913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microsoft.com/office/2007/relationships/diagramDrawing" Target="../diagrams/drawing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Data" Target="../diagrams/data10.xml"/><Relationship Id="rId7" Type="http://schemas.openxmlformats.org/officeDocument/2006/relationships/diagramData" Target="../diagrams/data11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microsoft.com/office/2007/relationships/diagramDrawing" Target="../diagrams/drawing10.xml"/><Relationship Id="rId5" Type="http://schemas.openxmlformats.org/officeDocument/2006/relationships/diagramQuickStyle" Target="../diagrams/quickStyle10.xml"/><Relationship Id="rId10" Type="http://schemas.openxmlformats.org/officeDocument/2006/relationships/diagramColors" Target="../diagrams/colors11.xml"/><Relationship Id="rId4" Type="http://schemas.openxmlformats.org/officeDocument/2006/relationships/diagramLayout" Target="../diagrams/layout10.xml"/><Relationship Id="rId9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diagramData" Target="../diagrams/data13.xml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diagramData" Target="../diagrams/data14.xm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Data" Target="../diagrams/data17.xml"/><Relationship Id="rId7" Type="http://schemas.openxmlformats.org/officeDocument/2006/relationships/diagramData" Target="../diagrams/data18.xml"/><Relationship Id="rId12" Type="http://schemas.microsoft.com/office/2007/relationships/diagramDrawing" Target="../diagrams/drawing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microsoft.com/office/2007/relationships/diagramDrawing" Target="../diagrams/drawing17.xml"/><Relationship Id="rId5" Type="http://schemas.openxmlformats.org/officeDocument/2006/relationships/diagramQuickStyle" Target="../diagrams/quickStyle17.xml"/><Relationship Id="rId10" Type="http://schemas.openxmlformats.org/officeDocument/2006/relationships/diagramColors" Target="../diagrams/colors18.xml"/><Relationship Id="rId4" Type="http://schemas.openxmlformats.org/officeDocument/2006/relationships/diagramLayout" Target="../diagrams/layout17.xml"/><Relationship Id="rId9" Type="http://schemas.openxmlformats.org/officeDocument/2006/relationships/diagramQuickStyle" Target="../diagrams/quickStyle1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Data" Target="../diagrams/data19.xml"/><Relationship Id="rId7" Type="http://schemas.openxmlformats.org/officeDocument/2006/relationships/diagramData" Target="../diagrams/data20.xml"/><Relationship Id="rId12" Type="http://schemas.microsoft.com/office/2007/relationships/diagramDrawing" Target="../diagrams/drawing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11" Type="http://schemas.microsoft.com/office/2007/relationships/diagramDrawing" Target="../diagrams/drawing19.xml"/><Relationship Id="rId5" Type="http://schemas.openxmlformats.org/officeDocument/2006/relationships/diagramQuickStyle" Target="../diagrams/quickStyle19.xml"/><Relationship Id="rId10" Type="http://schemas.openxmlformats.org/officeDocument/2006/relationships/diagramColors" Target="../diagrams/colors20.xml"/><Relationship Id="rId4" Type="http://schemas.openxmlformats.org/officeDocument/2006/relationships/diagramLayout" Target="../diagrams/layout19.xml"/><Relationship Id="rId9" Type="http://schemas.openxmlformats.org/officeDocument/2006/relationships/diagramQuickStyle" Target="../diagrams/quickStyle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304800"/>
          <a:ext cx="716280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4714876" y="1857364"/>
            <a:ext cx="3886200" cy="5181600"/>
            <a:chOff x="4603" y="2998"/>
            <a:chExt cx="1049" cy="1401"/>
          </a:xfrm>
          <a:solidFill>
            <a:srgbClr val="00800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 rot="18900000" flipH="1">
              <a:off x="4602" y="3006"/>
              <a:ext cx="202" cy="200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 rot="13500000" flipH="1">
              <a:off x="4872" y="4095"/>
              <a:ext cx="306" cy="304"/>
            </a:xfrm>
            <a:prstGeom prst="rtTriangle">
              <a:avLst/>
            </a:prstGeom>
            <a:solidFill>
              <a:srgbClr val="FE38CA"/>
            </a:solidFill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04" y="3102"/>
              <a:ext cx="288" cy="288"/>
            </a:xfrm>
            <a:prstGeom prst="diamond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 rot="5400000" flipH="1">
              <a:off x="4789" y="3334"/>
              <a:ext cx="450" cy="448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 rot="8100000" flipH="1">
              <a:off x="4894" y="2999"/>
              <a:ext cx="202" cy="200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 rot="10800000">
              <a:off x="4787" y="3791"/>
              <a:ext cx="451" cy="449"/>
            </a:xfrm>
            <a:prstGeom prst="rtTriangle">
              <a:avLst/>
            </a:prstGeom>
            <a:solidFill>
              <a:srgbClr val="0070C0"/>
            </a:solidFill>
            <a:ln w="12700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5243" y="4039"/>
              <a:ext cx="409" cy="204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203" y="0"/>
                </a:cxn>
                <a:cxn ang="0">
                  <a:pos x="0" y="203"/>
                </a:cxn>
                <a:cxn ang="0">
                  <a:pos x="206" y="203"/>
                </a:cxn>
                <a:cxn ang="0">
                  <a:pos x="408" y="0"/>
                </a:cxn>
              </a:cxnLst>
              <a:rect l="0" t="0" r="r" b="b"/>
              <a:pathLst>
                <a:path w="409" h="204">
                  <a:moveTo>
                    <a:pt x="408" y="0"/>
                  </a:moveTo>
                  <a:lnTo>
                    <a:pt x="203" y="0"/>
                  </a:lnTo>
                  <a:lnTo>
                    <a:pt x="0" y="203"/>
                  </a:lnTo>
                  <a:lnTo>
                    <a:pt x="206" y="203"/>
                  </a:lnTo>
                  <a:lnTo>
                    <a:pt x="408" y="0"/>
                  </a:lnTo>
                </a:path>
              </a:pathLst>
            </a:custGeom>
            <a:solidFill>
              <a:srgbClr val="7030A0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357166"/>
            <a:ext cx="7619999" cy="5714999"/>
            <a:chOff x="631" y="2294"/>
            <a:chExt cx="914" cy="707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flipH="1">
              <a:off x="776" y="2357"/>
              <a:ext cx="281" cy="281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776" y="2648"/>
              <a:ext cx="203" cy="20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-8100000">
              <a:off x="860" y="2380"/>
              <a:ext cx="404" cy="404"/>
            </a:xfrm>
            <a:prstGeom prst="rtTriangle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932" y="2590"/>
              <a:ext cx="410" cy="408"/>
            </a:xfrm>
            <a:prstGeom prst="rtTriangle">
              <a:avLst/>
            </a:prstGeom>
            <a:solidFill>
              <a:srgbClr val="FF3399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10800000">
              <a:off x="1065" y="2294"/>
              <a:ext cx="193" cy="194"/>
            </a:xfrm>
            <a:prstGeom prst="rtTriangle">
              <a:avLst/>
            </a:prstGeom>
            <a:solidFill>
              <a:srgbClr val="0066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5400000" flipH="1">
              <a:off x="1348" y="2586"/>
              <a:ext cx="198" cy="196"/>
            </a:xfrm>
            <a:prstGeom prst="rtTriangle">
              <a:avLst/>
            </a:prstGeom>
            <a:solidFill>
              <a:srgbClr val="00CC66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631" y="2864"/>
              <a:ext cx="433" cy="137"/>
            </a:xfrm>
            <a:custGeom>
              <a:avLst/>
              <a:gdLst>
                <a:gd name="T0" fmla="*/ 0 w 433"/>
                <a:gd name="T1" fmla="*/ 136 h 137"/>
                <a:gd name="T2" fmla="*/ 297 w 433"/>
                <a:gd name="T3" fmla="*/ 135 h 137"/>
                <a:gd name="T4" fmla="*/ 432 w 433"/>
                <a:gd name="T5" fmla="*/ 0 h 137"/>
                <a:gd name="T6" fmla="*/ 429 w 433"/>
                <a:gd name="T7" fmla="*/ 1 h 137"/>
                <a:gd name="T8" fmla="*/ 135 w 433"/>
                <a:gd name="T9" fmla="*/ 0 h 137"/>
                <a:gd name="T10" fmla="*/ 131 w 433"/>
                <a:gd name="T11" fmla="*/ 4 h 137"/>
                <a:gd name="T12" fmla="*/ 0 w 433"/>
                <a:gd name="T13" fmla="*/ 135 h 137"/>
                <a:gd name="T14" fmla="*/ 0 w 433"/>
                <a:gd name="T15" fmla="*/ 136 h 1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33"/>
                <a:gd name="T25" fmla="*/ 0 h 137"/>
                <a:gd name="T26" fmla="*/ 433 w 433"/>
                <a:gd name="T27" fmla="*/ 137 h 1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33" h="137">
                  <a:moveTo>
                    <a:pt x="0" y="136"/>
                  </a:moveTo>
                  <a:lnTo>
                    <a:pt x="297" y="135"/>
                  </a:lnTo>
                  <a:lnTo>
                    <a:pt x="432" y="0"/>
                  </a:lnTo>
                  <a:lnTo>
                    <a:pt x="429" y="1"/>
                  </a:lnTo>
                  <a:lnTo>
                    <a:pt x="135" y="0"/>
                  </a:lnTo>
                  <a:lnTo>
                    <a:pt x="131" y="4"/>
                  </a:lnTo>
                  <a:lnTo>
                    <a:pt x="0" y="135"/>
                  </a:lnTo>
                  <a:lnTo>
                    <a:pt x="0" y="136"/>
                  </a:lnTo>
                </a:path>
              </a:pathLst>
            </a:cu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9800" y="0"/>
            <a:ext cx="5105399" cy="6477000"/>
            <a:chOff x="4372" y="2032"/>
            <a:chExt cx="755" cy="9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 rot="-2700000">
              <a:off x="4519" y="2371"/>
              <a:ext cx="198" cy="202"/>
            </a:xfrm>
            <a:prstGeom prst="rect">
              <a:avLst/>
            </a:prstGeom>
            <a:solidFill>
              <a:srgbClr val="0066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2700000" flipH="1">
              <a:off x="4721" y="2404"/>
              <a:ext cx="406" cy="406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5400000" flipH="1">
              <a:off x="4627" y="2588"/>
              <a:ext cx="406" cy="404"/>
            </a:xfrm>
            <a:prstGeom prst="rtTriangle">
              <a:avLst/>
            </a:prstGeom>
            <a:solidFill>
              <a:srgbClr val="99FF33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4413" y="2032"/>
              <a:ext cx="198" cy="200"/>
            </a:xfrm>
            <a:prstGeom prst="rtTriangle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-8100000">
              <a:off x="4372" y="2517"/>
              <a:ext cx="204" cy="204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618" y="2032"/>
              <a:ext cx="137" cy="432"/>
            </a:xfrm>
            <a:custGeom>
              <a:avLst/>
              <a:gdLst>
                <a:gd name="T0" fmla="*/ 0 w 137"/>
                <a:gd name="T1" fmla="*/ 297 h 432"/>
                <a:gd name="T2" fmla="*/ 136 w 137"/>
                <a:gd name="T3" fmla="*/ 431 h 432"/>
                <a:gd name="T4" fmla="*/ 135 w 137"/>
                <a:gd name="T5" fmla="*/ 135 h 432"/>
                <a:gd name="T6" fmla="*/ 0 w 137"/>
                <a:gd name="T7" fmla="*/ 0 h 432"/>
                <a:gd name="T8" fmla="*/ 0 w 137"/>
                <a:gd name="T9" fmla="*/ 297 h 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7"/>
                <a:gd name="T16" fmla="*/ 0 h 432"/>
                <a:gd name="T17" fmla="*/ 137 w 137"/>
                <a:gd name="T18" fmla="*/ 432 h 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7" h="432">
                  <a:moveTo>
                    <a:pt x="0" y="297"/>
                  </a:moveTo>
                  <a:lnTo>
                    <a:pt x="136" y="431"/>
                  </a:lnTo>
                  <a:lnTo>
                    <a:pt x="135" y="135"/>
                  </a:lnTo>
                  <a:lnTo>
                    <a:pt x="0" y="0"/>
                  </a:lnTo>
                  <a:lnTo>
                    <a:pt x="0" y="297"/>
                  </a:lnTo>
                </a:path>
              </a:pathLst>
            </a:custGeom>
            <a:solidFill>
              <a:srgbClr val="FF3399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 rot="2700000">
              <a:off x="4494" y="2672"/>
              <a:ext cx="269" cy="269"/>
            </a:xfrm>
            <a:prstGeom prst="rtTriangle">
              <a:avLst/>
            </a:prstGeom>
            <a:solidFill>
              <a:srgbClr val="FF0066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152400"/>
            <a:ext cx="2438400" cy="6302375"/>
            <a:chOff x="4892" y="2821"/>
            <a:chExt cx="561" cy="1420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2700000">
              <a:off x="5037" y="3672"/>
              <a:ext cx="202" cy="202"/>
            </a:xfrm>
            <a:prstGeom prst="rtTriangle">
              <a:avLst/>
            </a:prstGeom>
            <a:solidFill>
              <a:srgbClr val="66FFCC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-8100000">
              <a:off x="5010" y="2900"/>
              <a:ext cx="306" cy="306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-8100000">
              <a:off x="4911" y="3568"/>
              <a:ext cx="450" cy="450"/>
            </a:xfrm>
            <a:prstGeom prst="rtTriangle">
              <a:avLst/>
            </a:prstGeom>
            <a:solidFill>
              <a:srgbClr val="FF0066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8100000">
              <a:off x="4893" y="3819"/>
              <a:ext cx="200" cy="202"/>
            </a:xfrm>
            <a:prstGeom prst="rtTriangle">
              <a:avLst/>
            </a:prstGeom>
            <a:solidFill>
              <a:srgbClr val="0066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-5400000">
              <a:off x="5004" y="3792"/>
              <a:ext cx="448" cy="450"/>
            </a:xfrm>
            <a:prstGeom prst="rtTriangle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927" y="2821"/>
              <a:ext cx="205" cy="409"/>
            </a:xfrm>
            <a:custGeom>
              <a:avLst/>
              <a:gdLst>
                <a:gd name="T0" fmla="*/ 0 w 205"/>
                <a:gd name="T1" fmla="*/ 0 h 409"/>
                <a:gd name="T2" fmla="*/ 0 w 205"/>
                <a:gd name="T3" fmla="*/ 205 h 409"/>
                <a:gd name="T4" fmla="*/ 204 w 205"/>
                <a:gd name="T5" fmla="*/ 408 h 409"/>
                <a:gd name="T6" fmla="*/ 204 w 205"/>
                <a:gd name="T7" fmla="*/ 202 h 409"/>
                <a:gd name="T8" fmla="*/ 0 w 205"/>
                <a:gd name="T9" fmla="*/ 0 h 4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409"/>
                <a:gd name="T17" fmla="*/ 205 w 205"/>
                <a:gd name="T18" fmla="*/ 409 h 4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409">
                  <a:moveTo>
                    <a:pt x="0" y="0"/>
                  </a:moveTo>
                  <a:lnTo>
                    <a:pt x="0" y="205"/>
                  </a:lnTo>
                  <a:lnTo>
                    <a:pt x="204" y="408"/>
                  </a:lnTo>
                  <a:lnTo>
                    <a:pt x="204" y="202"/>
                  </a:lnTo>
                  <a:lnTo>
                    <a:pt x="0" y="0"/>
                  </a:lnTo>
                </a:path>
              </a:pathLst>
            </a:custGeom>
            <a:solidFill>
              <a:srgbClr val="0000FF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934" y="3263"/>
              <a:ext cx="200" cy="196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457200"/>
            <a:ext cx="7010399" cy="5486401"/>
            <a:chOff x="1564" y="879"/>
            <a:chExt cx="983" cy="77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2700000">
              <a:off x="2143" y="1169"/>
              <a:ext cx="404" cy="40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2700000" flipH="1">
              <a:off x="1564" y="1438"/>
              <a:ext cx="198" cy="196"/>
            </a:xfrm>
            <a:prstGeom prst="rtTriangle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 rot="-2700000">
              <a:off x="2191" y="879"/>
              <a:ext cx="203" cy="206"/>
            </a:xfrm>
            <a:prstGeom prst="rect">
              <a:avLst/>
            </a:prstGeom>
            <a:solidFill>
              <a:srgbClr val="FF3399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1649" y="1249"/>
              <a:ext cx="280" cy="280"/>
            </a:xfrm>
            <a:prstGeom prst="rtTriangle">
              <a:avLst/>
            </a:prstGeom>
            <a:solidFill>
              <a:srgbClr val="00CC66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1930" y="1246"/>
              <a:ext cx="405" cy="406"/>
            </a:xfrm>
            <a:prstGeom prst="rtTriangle">
              <a:avLst/>
            </a:prstGeom>
            <a:solidFill>
              <a:srgbClr val="00B0F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-8100000">
              <a:off x="2243" y="1422"/>
              <a:ext cx="200" cy="198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342" y="1081"/>
              <a:ext cx="136" cy="434"/>
            </a:xfrm>
            <a:custGeom>
              <a:avLst/>
              <a:gdLst>
                <a:gd name="T0" fmla="*/ 135 w 136"/>
                <a:gd name="T1" fmla="*/ 433 h 434"/>
                <a:gd name="T2" fmla="*/ 135 w 136"/>
                <a:gd name="T3" fmla="*/ 135 h 434"/>
                <a:gd name="T4" fmla="*/ 0 w 136"/>
                <a:gd name="T5" fmla="*/ 0 h 434"/>
                <a:gd name="T6" fmla="*/ 0 w 136"/>
                <a:gd name="T7" fmla="*/ 4 h 434"/>
                <a:gd name="T8" fmla="*/ 0 w 136"/>
                <a:gd name="T9" fmla="*/ 297 h 434"/>
                <a:gd name="T10" fmla="*/ 4 w 136"/>
                <a:gd name="T11" fmla="*/ 301 h 434"/>
                <a:gd name="T12" fmla="*/ 135 w 136"/>
                <a:gd name="T13" fmla="*/ 432 h 434"/>
                <a:gd name="T14" fmla="*/ 135 w 136"/>
                <a:gd name="T15" fmla="*/ 433 h 4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434"/>
                <a:gd name="T26" fmla="*/ 136 w 136"/>
                <a:gd name="T27" fmla="*/ 434 h 4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434">
                  <a:moveTo>
                    <a:pt x="135" y="433"/>
                  </a:moveTo>
                  <a:lnTo>
                    <a:pt x="135" y="135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97"/>
                  </a:lnTo>
                  <a:lnTo>
                    <a:pt x="4" y="301"/>
                  </a:lnTo>
                  <a:lnTo>
                    <a:pt x="135" y="432"/>
                  </a:lnTo>
                  <a:lnTo>
                    <a:pt x="135" y="433"/>
                  </a:lnTo>
                </a:path>
              </a:pathLst>
            </a:custGeom>
            <a:solidFill>
              <a:srgbClr val="99FF33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87675" y="533400"/>
            <a:ext cx="3108325" cy="5559425"/>
            <a:chOff x="635" y="325"/>
            <a:chExt cx="527" cy="1352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02" y="1265"/>
              <a:ext cx="203" cy="205"/>
            </a:xfrm>
            <a:prstGeom prst="rect">
              <a:avLst/>
            </a:prstGeom>
            <a:solidFill>
              <a:srgbClr val="FE911A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10800000">
              <a:off x="752" y="325"/>
              <a:ext cx="405" cy="405"/>
            </a:xfrm>
            <a:prstGeom prst="rtTriangle">
              <a:avLst/>
            </a:prstGeom>
            <a:solidFill>
              <a:srgbClr val="FE911A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10800000">
              <a:off x="881" y="1052"/>
              <a:ext cx="281" cy="281"/>
            </a:xfrm>
            <a:prstGeom prst="rtTriangle">
              <a:avLst/>
            </a:prstGeom>
            <a:solidFill>
              <a:srgbClr val="FE911A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636" y="635"/>
              <a:ext cx="404" cy="406"/>
            </a:xfrm>
            <a:prstGeom prst="rtTriangle">
              <a:avLst/>
            </a:prstGeom>
            <a:solidFill>
              <a:srgbClr val="FE911A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844" y="416"/>
              <a:ext cx="200" cy="199"/>
            </a:xfrm>
            <a:prstGeom prst="rtTriangle">
              <a:avLst/>
            </a:prstGeom>
            <a:solidFill>
              <a:srgbClr val="FE911A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3399FF"/>
                </a:solidFill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flipH="1">
              <a:off x="871" y="1481"/>
              <a:ext cx="198" cy="196"/>
            </a:xfrm>
            <a:prstGeom prst="rtTriangle">
              <a:avLst/>
            </a:prstGeom>
            <a:solidFill>
              <a:srgbClr val="FE911A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680" y="1046"/>
              <a:ext cx="403" cy="212"/>
            </a:xfrm>
            <a:custGeom>
              <a:avLst/>
              <a:gdLst>
                <a:gd name="T0" fmla="*/ 0 w 403"/>
                <a:gd name="T1" fmla="*/ 0 h 212"/>
                <a:gd name="T2" fmla="*/ 211 w 403"/>
                <a:gd name="T3" fmla="*/ 211 h 212"/>
                <a:gd name="T4" fmla="*/ 402 w 403"/>
                <a:gd name="T5" fmla="*/ 211 h 212"/>
                <a:gd name="T6" fmla="*/ 399 w 403"/>
                <a:gd name="T7" fmla="*/ 208 h 212"/>
                <a:gd name="T8" fmla="*/ 192 w 403"/>
                <a:gd name="T9" fmla="*/ 1 h 212"/>
                <a:gd name="T10" fmla="*/ 186 w 403"/>
                <a:gd name="T11" fmla="*/ 1 h 212"/>
                <a:gd name="T12" fmla="*/ 1 w 403"/>
                <a:gd name="T13" fmla="*/ 1 h 212"/>
                <a:gd name="T14" fmla="*/ 0 w 403"/>
                <a:gd name="T15" fmla="*/ 0 h 2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3"/>
                <a:gd name="T25" fmla="*/ 0 h 212"/>
                <a:gd name="T26" fmla="*/ 403 w 403"/>
                <a:gd name="T27" fmla="*/ 212 h 2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3" h="212">
                  <a:moveTo>
                    <a:pt x="0" y="0"/>
                  </a:moveTo>
                  <a:lnTo>
                    <a:pt x="211" y="211"/>
                  </a:lnTo>
                  <a:lnTo>
                    <a:pt x="402" y="211"/>
                  </a:lnTo>
                  <a:lnTo>
                    <a:pt x="399" y="208"/>
                  </a:lnTo>
                  <a:lnTo>
                    <a:pt x="192" y="1"/>
                  </a:lnTo>
                  <a:lnTo>
                    <a:pt x="186" y="1"/>
                  </a:lnTo>
                  <a:lnTo>
                    <a:pt x="1" y="1"/>
                  </a:lnTo>
                  <a:lnTo>
                    <a:pt x="0" y="0"/>
                  </a:lnTo>
                </a:path>
              </a:pathLst>
            </a:custGeom>
            <a:solidFill>
              <a:srgbClr val="FE911A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71736" y="2786058"/>
            <a:ext cx="2195512" cy="2952750"/>
            <a:chOff x="4776" y="3278"/>
            <a:chExt cx="889" cy="1209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rot="2700000" flipH="1">
              <a:off x="5271" y="3870"/>
              <a:ext cx="319" cy="323"/>
            </a:xfrm>
            <a:prstGeom prst="rtTriangle">
              <a:avLst/>
            </a:prstGeom>
            <a:solidFill>
              <a:srgbClr val="FFFF00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 rot="13500000" flipH="1">
              <a:off x="4899" y="4037"/>
              <a:ext cx="451" cy="450"/>
            </a:xfrm>
            <a:prstGeom prst="rtTriangle">
              <a:avLst/>
            </a:prstGeom>
            <a:solidFill>
              <a:schemeClr val="tx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 rot="16200000" flipH="1">
              <a:off x="5137" y="3279"/>
              <a:ext cx="204" cy="202"/>
            </a:xfrm>
            <a:prstGeom prst="rtTriangle">
              <a:avLst/>
            </a:prstGeom>
            <a:solidFill>
              <a:schemeClr val="hlink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 rot="5400000" flipH="1">
              <a:off x="5211" y="3571"/>
              <a:ext cx="450" cy="458"/>
            </a:xfrm>
            <a:prstGeom prst="rtTriangle">
              <a:avLst/>
            </a:prstGeom>
            <a:solidFill>
              <a:srgbClr val="0066FF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 rot="8100000" flipH="1">
              <a:off x="5112" y="3627"/>
              <a:ext cx="201" cy="197"/>
            </a:xfrm>
            <a:prstGeom prst="rtTriangle">
              <a:avLst/>
            </a:prstGeom>
            <a:solidFill>
              <a:srgbClr val="FF6600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776" y="3724"/>
              <a:ext cx="433" cy="148"/>
            </a:xfrm>
            <a:custGeom>
              <a:avLst/>
              <a:gdLst>
                <a:gd name="T0" fmla="*/ 0 w 433"/>
                <a:gd name="T1" fmla="*/ 0 h 148"/>
                <a:gd name="T2" fmla="*/ 143 w 433"/>
                <a:gd name="T3" fmla="*/ 145 h 148"/>
                <a:gd name="T4" fmla="*/ 432 w 433"/>
                <a:gd name="T5" fmla="*/ 147 h 148"/>
                <a:gd name="T6" fmla="*/ 286 w 433"/>
                <a:gd name="T7" fmla="*/ 0 h 148"/>
                <a:gd name="T8" fmla="*/ 0 w 433"/>
                <a:gd name="T9" fmla="*/ 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3"/>
                <a:gd name="T16" fmla="*/ 0 h 148"/>
                <a:gd name="T17" fmla="*/ 433 w 433"/>
                <a:gd name="T18" fmla="*/ 148 h 1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3" h="148">
                  <a:moveTo>
                    <a:pt x="0" y="0"/>
                  </a:moveTo>
                  <a:lnTo>
                    <a:pt x="143" y="145"/>
                  </a:lnTo>
                  <a:lnTo>
                    <a:pt x="432" y="147"/>
                  </a:lnTo>
                  <a:lnTo>
                    <a:pt x="286" y="0"/>
                  </a:lnTo>
                  <a:lnTo>
                    <a:pt x="0" y="0"/>
                  </a:lnTo>
                </a:path>
              </a:pathLst>
            </a:custGeom>
            <a:solidFill>
              <a:srgbClr val="FF0066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5030" y="3314"/>
              <a:ext cx="288" cy="288"/>
            </a:xfrm>
            <a:prstGeom prst="diamond">
              <a:avLst/>
            </a:prstGeom>
            <a:solidFill>
              <a:srgbClr val="00CC00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57488" y="3357562"/>
            <a:ext cx="2492375" cy="1916112"/>
            <a:chOff x="4348" y="3273"/>
            <a:chExt cx="1207" cy="937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rot="1200000" flipH="1">
              <a:off x="4739" y="3914"/>
              <a:ext cx="200" cy="200"/>
            </a:xfrm>
            <a:prstGeom prst="rtTriangle">
              <a:avLst/>
            </a:prstGeom>
            <a:solidFill>
              <a:srgbClr val="66FF33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 rot="8100000">
              <a:off x="4348" y="3273"/>
              <a:ext cx="306" cy="304"/>
            </a:xfrm>
            <a:prstGeom prst="rtTriangle">
              <a:avLst/>
            </a:prstGeom>
            <a:solidFill>
              <a:srgbClr val="66FF33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 rot="8100000">
              <a:off x="5109" y="3733"/>
              <a:ext cx="446" cy="444"/>
            </a:xfrm>
            <a:prstGeom prst="rtTriangle">
              <a:avLst/>
            </a:prstGeom>
            <a:solidFill>
              <a:srgbClr val="66FF33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 rot="17280000" flipH="1">
              <a:off x="5178" y="4008"/>
              <a:ext cx="202" cy="202"/>
            </a:xfrm>
            <a:prstGeom prst="rtTriangle">
              <a:avLst/>
            </a:prstGeom>
            <a:solidFill>
              <a:srgbClr val="66FF33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 rot="-2700000">
              <a:off x="4791" y="3403"/>
              <a:ext cx="450" cy="450"/>
            </a:xfrm>
            <a:prstGeom prst="rtTriangle">
              <a:avLst/>
            </a:prstGeom>
            <a:solidFill>
              <a:srgbClr val="66FF33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516" y="3633"/>
              <a:ext cx="409" cy="219"/>
            </a:xfrm>
            <a:custGeom>
              <a:avLst/>
              <a:gdLst>
                <a:gd name="T0" fmla="*/ 408 w 409"/>
                <a:gd name="T1" fmla="*/ 218 h 219"/>
                <a:gd name="T2" fmla="*/ 203 w 409"/>
                <a:gd name="T3" fmla="*/ 217 h 219"/>
                <a:gd name="T4" fmla="*/ 0 w 409"/>
                <a:gd name="T5" fmla="*/ 0 h 219"/>
                <a:gd name="T6" fmla="*/ 206 w 409"/>
                <a:gd name="T7" fmla="*/ 0 h 219"/>
                <a:gd name="T8" fmla="*/ 408 w 409"/>
                <a:gd name="T9" fmla="*/ 218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219"/>
                <a:gd name="T17" fmla="*/ 409 w 409"/>
                <a:gd name="T18" fmla="*/ 219 h 2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219">
                  <a:moveTo>
                    <a:pt x="408" y="218"/>
                  </a:moveTo>
                  <a:lnTo>
                    <a:pt x="203" y="217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408" y="218"/>
                  </a:lnTo>
                </a:path>
              </a:pathLst>
            </a:custGeom>
            <a:solidFill>
              <a:srgbClr val="66FF33"/>
            </a:solidFill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512" y="3423"/>
              <a:ext cx="199" cy="196"/>
            </a:xfrm>
            <a:prstGeom prst="rect">
              <a:avLst/>
            </a:prstGeom>
            <a:solidFill>
              <a:srgbClr val="66FF33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14546" y="2643182"/>
            <a:ext cx="3348038" cy="2735262"/>
            <a:chOff x="1564" y="879"/>
            <a:chExt cx="983" cy="773"/>
          </a:xfrm>
          <a:solidFill>
            <a:schemeClr val="accent2"/>
          </a:solidFill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2700000">
              <a:off x="2143" y="1169"/>
              <a:ext cx="404" cy="40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2700000" flipH="1">
              <a:off x="1564" y="1438"/>
              <a:ext cx="198" cy="196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 rot="-2700000">
              <a:off x="2191" y="879"/>
              <a:ext cx="203" cy="20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1649" y="1249"/>
              <a:ext cx="280" cy="280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1930" y="1246"/>
              <a:ext cx="405" cy="406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-8100000">
              <a:off x="2243" y="1422"/>
              <a:ext cx="200" cy="198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342" y="1081"/>
              <a:ext cx="136" cy="434"/>
            </a:xfrm>
            <a:custGeom>
              <a:avLst/>
              <a:gdLst>
                <a:gd name="T0" fmla="*/ 135 w 136"/>
                <a:gd name="T1" fmla="*/ 433 h 434"/>
                <a:gd name="T2" fmla="*/ 135 w 136"/>
                <a:gd name="T3" fmla="*/ 135 h 434"/>
                <a:gd name="T4" fmla="*/ 0 w 136"/>
                <a:gd name="T5" fmla="*/ 0 h 434"/>
                <a:gd name="T6" fmla="*/ 0 w 136"/>
                <a:gd name="T7" fmla="*/ 4 h 434"/>
                <a:gd name="T8" fmla="*/ 0 w 136"/>
                <a:gd name="T9" fmla="*/ 297 h 434"/>
                <a:gd name="T10" fmla="*/ 4 w 136"/>
                <a:gd name="T11" fmla="*/ 301 h 434"/>
                <a:gd name="T12" fmla="*/ 135 w 136"/>
                <a:gd name="T13" fmla="*/ 432 h 434"/>
                <a:gd name="T14" fmla="*/ 135 w 136"/>
                <a:gd name="T15" fmla="*/ 433 h 4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6"/>
                <a:gd name="T25" fmla="*/ 0 h 434"/>
                <a:gd name="T26" fmla="*/ 136 w 136"/>
                <a:gd name="T27" fmla="*/ 434 h 4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6" h="434">
                  <a:moveTo>
                    <a:pt x="135" y="433"/>
                  </a:moveTo>
                  <a:lnTo>
                    <a:pt x="135" y="135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297"/>
                  </a:lnTo>
                  <a:lnTo>
                    <a:pt x="4" y="301"/>
                  </a:lnTo>
                  <a:lnTo>
                    <a:pt x="135" y="432"/>
                  </a:lnTo>
                  <a:lnTo>
                    <a:pt x="135" y="433"/>
                  </a:lnTo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71802" y="2928934"/>
            <a:ext cx="2808287" cy="2017713"/>
            <a:chOff x="631" y="2294"/>
            <a:chExt cx="914" cy="707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flipH="1">
              <a:off x="776" y="2357"/>
              <a:ext cx="281" cy="281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776" y="2648"/>
              <a:ext cx="203" cy="20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-8100000">
              <a:off x="860" y="2380"/>
              <a:ext cx="404" cy="40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932" y="2590"/>
              <a:ext cx="410" cy="408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10800000">
              <a:off x="1065" y="2294"/>
              <a:ext cx="193" cy="19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5400000" flipH="1">
              <a:off x="1348" y="2586"/>
              <a:ext cx="198" cy="196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631" y="2864"/>
              <a:ext cx="433" cy="137"/>
            </a:xfrm>
            <a:custGeom>
              <a:avLst/>
              <a:gdLst>
                <a:gd name="T0" fmla="*/ 0 w 433"/>
                <a:gd name="T1" fmla="*/ 136 h 137"/>
                <a:gd name="T2" fmla="*/ 297 w 433"/>
                <a:gd name="T3" fmla="*/ 135 h 137"/>
                <a:gd name="T4" fmla="*/ 432 w 433"/>
                <a:gd name="T5" fmla="*/ 0 h 137"/>
                <a:gd name="T6" fmla="*/ 429 w 433"/>
                <a:gd name="T7" fmla="*/ 1 h 137"/>
                <a:gd name="T8" fmla="*/ 135 w 433"/>
                <a:gd name="T9" fmla="*/ 0 h 137"/>
                <a:gd name="T10" fmla="*/ 131 w 433"/>
                <a:gd name="T11" fmla="*/ 4 h 137"/>
                <a:gd name="T12" fmla="*/ 0 w 433"/>
                <a:gd name="T13" fmla="*/ 135 h 137"/>
                <a:gd name="T14" fmla="*/ 0 w 433"/>
                <a:gd name="T15" fmla="*/ 136 h 1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33"/>
                <a:gd name="T25" fmla="*/ 0 h 137"/>
                <a:gd name="T26" fmla="*/ 433 w 433"/>
                <a:gd name="T27" fmla="*/ 137 h 1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33" h="137">
                  <a:moveTo>
                    <a:pt x="0" y="136"/>
                  </a:moveTo>
                  <a:lnTo>
                    <a:pt x="297" y="135"/>
                  </a:lnTo>
                  <a:lnTo>
                    <a:pt x="432" y="0"/>
                  </a:lnTo>
                  <a:lnTo>
                    <a:pt x="429" y="1"/>
                  </a:lnTo>
                  <a:lnTo>
                    <a:pt x="135" y="0"/>
                  </a:lnTo>
                  <a:lnTo>
                    <a:pt x="131" y="4"/>
                  </a:lnTo>
                  <a:lnTo>
                    <a:pt x="0" y="135"/>
                  </a:lnTo>
                  <a:lnTo>
                    <a:pt x="0" y="136"/>
                  </a:lnTo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57620" y="2643182"/>
            <a:ext cx="1871662" cy="2447925"/>
            <a:chOff x="4372" y="2032"/>
            <a:chExt cx="755" cy="961"/>
          </a:xfrm>
          <a:solidFill>
            <a:srgbClr val="C00000"/>
          </a:solidFill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 rot="-2700000">
              <a:off x="4519" y="2371"/>
              <a:ext cx="198" cy="202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2700000" flipH="1">
              <a:off x="4721" y="2404"/>
              <a:ext cx="406" cy="406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5400000" flipH="1">
              <a:off x="4627" y="2588"/>
              <a:ext cx="406" cy="40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4413" y="2032"/>
              <a:ext cx="198" cy="200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-8100000">
              <a:off x="4372" y="2517"/>
              <a:ext cx="204" cy="20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618" y="2032"/>
              <a:ext cx="137" cy="432"/>
            </a:xfrm>
            <a:custGeom>
              <a:avLst/>
              <a:gdLst>
                <a:gd name="T0" fmla="*/ 0 w 137"/>
                <a:gd name="T1" fmla="*/ 297 h 432"/>
                <a:gd name="T2" fmla="*/ 136 w 137"/>
                <a:gd name="T3" fmla="*/ 431 h 432"/>
                <a:gd name="T4" fmla="*/ 135 w 137"/>
                <a:gd name="T5" fmla="*/ 135 h 432"/>
                <a:gd name="T6" fmla="*/ 0 w 137"/>
                <a:gd name="T7" fmla="*/ 0 h 432"/>
                <a:gd name="T8" fmla="*/ 0 w 137"/>
                <a:gd name="T9" fmla="*/ 297 h 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7"/>
                <a:gd name="T16" fmla="*/ 0 h 432"/>
                <a:gd name="T17" fmla="*/ 137 w 137"/>
                <a:gd name="T18" fmla="*/ 432 h 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7" h="432">
                  <a:moveTo>
                    <a:pt x="0" y="297"/>
                  </a:moveTo>
                  <a:lnTo>
                    <a:pt x="136" y="431"/>
                  </a:lnTo>
                  <a:lnTo>
                    <a:pt x="135" y="135"/>
                  </a:lnTo>
                  <a:lnTo>
                    <a:pt x="0" y="0"/>
                  </a:lnTo>
                  <a:lnTo>
                    <a:pt x="0" y="297"/>
                  </a:lnTo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 rot="2700000">
              <a:off x="4494" y="2672"/>
              <a:ext cx="269" cy="269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71736" y="2643182"/>
            <a:ext cx="3962400" cy="2714625"/>
            <a:chOff x="4555" y="3494"/>
            <a:chExt cx="1056" cy="732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rot="10800000" flipH="1">
              <a:off x="5389" y="4022"/>
              <a:ext cx="207" cy="198"/>
            </a:xfrm>
            <a:prstGeom prst="rtTriangle">
              <a:avLst/>
            </a:prstGeom>
            <a:solidFill>
              <a:srgbClr val="00CC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 rot="4320000" flipH="1">
              <a:off x="4647" y="3495"/>
              <a:ext cx="450" cy="45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4555" y="4020"/>
              <a:ext cx="409" cy="206"/>
            </a:xfrm>
            <a:custGeom>
              <a:avLst/>
              <a:gdLst>
                <a:gd name="T0" fmla="*/ 0 w 409"/>
                <a:gd name="T1" fmla="*/ 0 h 206"/>
                <a:gd name="T2" fmla="*/ 204 w 409"/>
                <a:gd name="T3" fmla="*/ 0 h 206"/>
                <a:gd name="T4" fmla="*/ 408 w 409"/>
                <a:gd name="T5" fmla="*/ 205 h 206"/>
                <a:gd name="T6" fmla="*/ 201 w 409"/>
                <a:gd name="T7" fmla="*/ 205 h 206"/>
                <a:gd name="T8" fmla="*/ 0 w 409"/>
                <a:gd name="T9" fmla="*/ 0 h 2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206"/>
                <a:gd name="T17" fmla="*/ 409 w 409"/>
                <a:gd name="T18" fmla="*/ 206 h 2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206">
                  <a:moveTo>
                    <a:pt x="0" y="0"/>
                  </a:moveTo>
                  <a:lnTo>
                    <a:pt x="204" y="0"/>
                  </a:lnTo>
                  <a:lnTo>
                    <a:pt x="408" y="205"/>
                  </a:lnTo>
                  <a:lnTo>
                    <a:pt x="201" y="205"/>
                  </a:lnTo>
                  <a:lnTo>
                    <a:pt x="0" y="0"/>
                  </a:lnTo>
                </a:path>
              </a:pathLst>
            </a:custGeom>
            <a:solidFill>
              <a:srgbClr val="66FFFF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5180" y="4022"/>
              <a:ext cx="201" cy="199"/>
            </a:xfrm>
            <a:prstGeom prst="rect">
              <a:avLst/>
            </a:prstGeom>
            <a:solidFill>
              <a:srgbClr val="FF0066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 rot="4320000" flipH="1">
              <a:off x="5162" y="3494"/>
              <a:ext cx="450" cy="449"/>
            </a:xfrm>
            <a:prstGeom prst="rtTriangle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rot="-2700000">
              <a:off x="4823" y="3874"/>
              <a:ext cx="290" cy="290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 rot="-5400000">
              <a:off x="4972" y="4023"/>
              <a:ext cx="198" cy="198"/>
            </a:xfrm>
            <a:prstGeom prst="rtTriangle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14678" y="2857496"/>
            <a:ext cx="3206750" cy="3260725"/>
            <a:chOff x="3128" y="2413"/>
            <a:chExt cx="837" cy="806"/>
          </a:xfrm>
          <a:solidFill>
            <a:srgbClr val="FE38CA"/>
          </a:solidFill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13500000" flipH="1">
              <a:off x="3472" y="2815"/>
              <a:ext cx="406" cy="40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128" y="2413"/>
              <a:ext cx="837" cy="595"/>
              <a:chOff x="3128" y="2413"/>
              <a:chExt cx="837" cy="595"/>
            </a:xfrm>
            <a:grpFill/>
          </p:grpSpPr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 rot="5400000" flipH="1">
                <a:off x="3130" y="2727"/>
                <a:ext cx="274" cy="278"/>
              </a:xfrm>
              <a:prstGeom prst="rtTriangl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p3d prstMaterial="softEdge">
                <a:bevelT w="127000" prst="artDeco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6" name="Rectangle 8"/>
              <p:cNvSpPr>
                <a:spLocks noChangeArrowheads="1"/>
              </p:cNvSpPr>
              <p:nvPr/>
            </p:nvSpPr>
            <p:spPr bwMode="auto">
              <a:xfrm>
                <a:off x="3196" y="2508"/>
                <a:ext cx="203" cy="206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p3d prstMaterial="softEdge">
                <a:bevelT w="127000" prst="artDeco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7" name="AutoShape 9"/>
              <p:cNvSpPr>
                <a:spLocks noChangeArrowheads="1"/>
              </p:cNvSpPr>
              <p:nvPr/>
            </p:nvSpPr>
            <p:spPr bwMode="auto">
              <a:xfrm rot="2700000" flipH="1">
                <a:off x="3210" y="2511"/>
                <a:ext cx="406" cy="406"/>
              </a:xfrm>
              <a:prstGeom prst="rtTriangl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p3d prstMaterial="softEdge">
                <a:bevelT w="127000" prst="artDeco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8" name="AutoShape 10"/>
              <p:cNvSpPr>
                <a:spLocks noChangeArrowheads="1"/>
              </p:cNvSpPr>
              <p:nvPr/>
            </p:nvSpPr>
            <p:spPr bwMode="auto">
              <a:xfrm rot="8100000">
                <a:off x="3198" y="2413"/>
                <a:ext cx="198" cy="200"/>
              </a:xfrm>
              <a:prstGeom prst="rtTriangl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p3d prstMaterial="softEdge">
                <a:bevelT w="127000" prst="artDeco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" name="AutoShape 11"/>
              <p:cNvSpPr>
                <a:spLocks noChangeArrowheads="1"/>
              </p:cNvSpPr>
              <p:nvPr/>
            </p:nvSpPr>
            <p:spPr bwMode="auto">
              <a:xfrm rot="8100000" flipH="1">
                <a:off x="3734" y="2631"/>
                <a:ext cx="202" cy="200"/>
              </a:xfrm>
              <a:prstGeom prst="rtTriangl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p3d prstMaterial="softEdge">
                <a:bevelT w="127000" prst="artDeco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" name="Freeform 12"/>
              <p:cNvSpPr>
                <a:spLocks/>
              </p:cNvSpPr>
              <p:nvPr/>
            </p:nvSpPr>
            <p:spPr bwMode="auto">
              <a:xfrm>
                <a:off x="3828" y="2575"/>
                <a:ext cx="137" cy="433"/>
              </a:xfrm>
              <a:custGeom>
                <a:avLst/>
                <a:gdLst>
                  <a:gd name="T0" fmla="*/ 0 w 137"/>
                  <a:gd name="T1" fmla="*/ 0 h 433"/>
                  <a:gd name="T2" fmla="*/ 1 w 137"/>
                  <a:gd name="T3" fmla="*/ 297 h 433"/>
                  <a:gd name="T4" fmla="*/ 136 w 137"/>
                  <a:gd name="T5" fmla="*/ 432 h 433"/>
                  <a:gd name="T6" fmla="*/ 135 w 137"/>
                  <a:gd name="T7" fmla="*/ 429 h 433"/>
                  <a:gd name="T8" fmla="*/ 136 w 137"/>
                  <a:gd name="T9" fmla="*/ 135 h 433"/>
                  <a:gd name="T10" fmla="*/ 132 w 137"/>
                  <a:gd name="T11" fmla="*/ 131 h 433"/>
                  <a:gd name="T12" fmla="*/ 1 w 137"/>
                  <a:gd name="T13" fmla="*/ 0 h 433"/>
                  <a:gd name="T14" fmla="*/ 0 w 137"/>
                  <a:gd name="T15" fmla="*/ 0 h 43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7"/>
                  <a:gd name="T25" fmla="*/ 0 h 433"/>
                  <a:gd name="T26" fmla="*/ 137 w 137"/>
                  <a:gd name="T27" fmla="*/ 433 h 43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7" h="433">
                    <a:moveTo>
                      <a:pt x="0" y="0"/>
                    </a:moveTo>
                    <a:lnTo>
                      <a:pt x="1" y="297"/>
                    </a:lnTo>
                    <a:lnTo>
                      <a:pt x="136" y="432"/>
                    </a:lnTo>
                    <a:lnTo>
                      <a:pt x="135" y="429"/>
                    </a:lnTo>
                    <a:lnTo>
                      <a:pt x="136" y="135"/>
                    </a:lnTo>
                    <a:lnTo>
                      <a:pt x="132" y="13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  <a:effectLst/>
              <a:sp3d prstMaterial="softEdge">
                <a:bevelT w="127000" prst="artDeco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1840" y="2708920"/>
            <a:ext cx="5544616" cy="2580307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REALISE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OUR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POTTENTIALITIES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57332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nard MT Condensed" pitchFamily="18" charset="0"/>
              </a:rPr>
              <a:t>clapping</a:t>
            </a:r>
            <a:endParaRPr lang="en-US" dirty="0">
              <a:latin typeface="Bernard MT Condensed" pitchFamily="18" charset="0"/>
            </a:endParaRPr>
          </a:p>
        </p:txBody>
      </p:sp>
      <p:pic>
        <p:nvPicPr>
          <p:cNvPr id="6" name="Picture 5" descr="AD000399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4267200" cy="38520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7584" y="587727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GLASS OF WATER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99992" y="2492896"/>
            <a:ext cx="5220072" cy="3959225"/>
          </a:xfrm>
        </p:spPr>
        <p:txBody>
          <a:bodyPr/>
          <a:lstStyle/>
          <a:p>
            <a:pPr>
              <a:buNone/>
            </a:pPr>
            <a:r>
              <a:rPr lang="en-US" sz="4400" dirty="0" smtClean="0">
                <a:latin typeface="Algerian" pitchFamily="82" charset="0"/>
              </a:rPr>
              <a:t>   WE SHOULD CHANGE OUR SELF TO EXTERNALISE OUR INBORN TALENTS  </a:t>
            </a:r>
            <a:r>
              <a:rPr lang="en-US" sz="2400" dirty="0" smtClean="0">
                <a:latin typeface="Algerian" pitchFamily="82" charset="0"/>
              </a:rPr>
              <a:t>(ROPE)</a:t>
            </a:r>
            <a:endParaRPr lang="en-US" sz="4400" dirty="0" smtClean="0">
              <a:latin typeface="Algerian" pitchFamily="82" charset="0"/>
            </a:endParaRPr>
          </a:p>
          <a:p>
            <a:pPr>
              <a:buNone/>
            </a:pPr>
            <a:endParaRPr lang="en-US" sz="4800" dirty="0">
              <a:latin typeface="Algerian" pitchFamily="82" charset="0"/>
            </a:endParaRPr>
          </a:p>
        </p:txBody>
      </p:sp>
      <p:graphicFrame>
        <p:nvGraphicFramePr>
          <p:cNvPr id="347137" name="Object 1"/>
          <p:cNvGraphicFramePr>
            <a:graphicFrameLocks noChangeAspect="1"/>
          </p:cNvGraphicFramePr>
          <p:nvPr/>
        </p:nvGraphicFramePr>
        <p:xfrm>
          <a:off x="0" y="1700808"/>
          <a:ext cx="4724400" cy="4648201"/>
        </p:xfrm>
        <a:graphic>
          <a:graphicData uri="http://schemas.openxmlformats.org/presentationml/2006/ole">
            <p:oleObj spid="_x0000_s347137" name="Clip" r:id="rId8" imgW="2512440" imgH="310068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2898775"/>
            <a:ext cx="7643812" cy="3959225"/>
          </a:xfrm>
        </p:spPr>
        <p:txBody>
          <a:bodyPr/>
          <a:lstStyle/>
          <a:p>
            <a:pPr>
              <a:buNone/>
            </a:pPr>
            <a:r>
              <a:rPr lang="en-US" sz="8800" dirty="0" smtClean="0">
                <a:solidFill>
                  <a:srgbClr val="C00000"/>
                </a:solidFill>
              </a:rPr>
              <a:t>  </a:t>
            </a:r>
            <a:r>
              <a:rPr lang="en-US" sz="8000" dirty="0" smtClean="0">
                <a:solidFill>
                  <a:srgbClr val="C00000"/>
                </a:solidFill>
                <a:latin typeface="Bernard MT Condensed" pitchFamily="18" charset="0"/>
              </a:rPr>
              <a:t>EACH ONE HAS DIFFERENT VIEWS</a:t>
            </a:r>
            <a:endParaRPr lang="en-US" sz="88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8800" dirty="0" smtClean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  <a:p>
            <a:pPr>
              <a:buNone/>
            </a:pPr>
            <a:r>
              <a:rPr lang="en-US" sz="8800" smtClean="0">
                <a:solidFill>
                  <a:schemeClr val="accent6">
                    <a:lumMod val="75000"/>
                  </a:schemeClr>
                </a:solidFill>
                <a:latin typeface="Blackadder ITC" pitchFamily="82" charset="0"/>
              </a:rPr>
              <a:t>        perception</a:t>
            </a:r>
            <a:endParaRPr lang="en-US" sz="8800" dirty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1988840"/>
            <a:ext cx="65532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rgbClr val="C00000"/>
                </a:solidFill>
              </a:rPr>
              <a:t>OUR TALLENTS FINDS EXTERNALISATION ACCORDING TO THE NEEDFUL OF SITUATION</a:t>
            </a:r>
            <a:r>
              <a:rPr lang="en-US" sz="6000" dirty="0" smtClean="0">
                <a:solidFill>
                  <a:srgbClr val="C00000"/>
                </a:solidFill>
              </a:rPr>
              <a:t/>
            </a:r>
            <a:br>
              <a:rPr lang="en-US" sz="6000" dirty="0" smtClean="0">
                <a:solidFill>
                  <a:srgbClr val="C00000"/>
                </a:solidFill>
              </a:rPr>
            </a:br>
            <a:endParaRPr lang="en-US" sz="4400" dirty="0">
              <a:solidFill>
                <a:srgbClr val="C00000"/>
              </a:solidFill>
              <a:latin typeface="Engravers M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5877272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ceasor</a:t>
            </a:r>
            <a:r>
              <a:rPr lang="en-US" dirty="0" smtClean="0"/>
              <a:t>    story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280920" cy="316835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  <a:t>IF I GET ONE MORE CHANCE </a:t>
            </a:r>
            <a:b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  <a:t>I  WILL DEFINITLY GAIN IT </a:t>
            </a:r>
            <a:endParaRPr lang="en-US" sz="4400" dirty="0">
              <a:solidFill>
                <a:srgbClr val="C00000"/>
              </a:solidFill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544522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BALL THROW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338" y="3645024"/>
            <a:ext cx="7643812" cy="1368152"/>
          </a:xfrm>
        </p:spPr>
        <p:txBody>
          <a:bodyPr/>
          <a:lstStyle/>
          <a:p>
            <a:pPr>
              <a:buNone/>
            </a:pPr>
            <a:r>
              <a:rPr lang="en-US" sz="6600" dirty="0" smtClean="0">
                <a:solidFill>
                  <a:srgbClr val="FFFF00"/>
                </a:solidFill>
                <a:latin typeface="Algerian" pitchFamily="82" charset="0"/>
              </a:rPr>
              <a:t>WHO  AM  I</a:t>
            </a:r>
          </a:p>
          <a:p>
            <a:pPr>
              <a:buNone/>
            </a:pP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5220072" y="55892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GROUPING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564904"/>
            <a:ext cx="9684568" cy="216024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600" dirty="0" smtClean="0">
                <a:solidFill>
                  <a:schemeClr val="tx1"/>
                </a:solidFill>
              </a:rPr>
              <a:t> </a:t>
            </a: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why should </a:t>
            </a:r>
            <a:r>
              <a:rPr lang="en-US" sz="6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i</a:t>
            </a:r>
            <a:r>
              <a:rPr lang="en-US" sz="6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study</a:t>
            </a:r>
            <a:endParaRPr lang="en-US" sz="44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5877272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group      </a:t>
            </a:r>
            <a:r>
              <a:rPr lang="en-US" dirty="0" err="1" smtClean="0">
                <a:solidFill>
                  <a:srgbClr val="FF0000"/>
                </a:solidFill>
              </a:rPr>
              <a:t>discusion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  <a:t> </a:t>
            </a:r>
            <a:r>
              <a:rPr lang="en-US" sz="5400" dirty="0" smtClean="0">
                <a:solidFill>
                  <a:srgbClr val="FF0000"/>
                </a:solidFill>
                <a:latin typeface="Broadway" pitchFamily="82" charset="0"/>
              </a:rPr>
              <a:t>small intentions    are    crime</a:t>
            </a:r>
            <a:endParaRPr lang="en-US" sz="6000" dirty="0">
              <a:solidFill>
                <a:srgbClr val="C00000"/>
              </a:solidFill>
              <a:latin typeface="Broadway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544522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200878" y="2518960"/>
            <a:ext cx="3638323" cy="4204083"/>
            <a:chOff x="4360" y="2033"/>
            <a:chExt cx="767" cy="964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 rot="18900000">
              <a:off x="4505" y="2376"/>
              <a:ext cx="198" cy="202"/>
            </a:xfrm>
            <a:prstGeom prst="rect">
              <a:avLst/>
            </a:prstGeom>
            <a:solidFill>
              <a:srgbClr val="0000CC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 rot="2559076" flipH="1">
              <a:off x="4721" y="2404"/>
              <a:ext cx="406" cy="406"/>
            </a:xfrm>
            <a:prstGeom prst="rtTriangle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 rot="5400000" flipH="1">
              <a:off x="4626" y="2592"/>
              <a:ext cx="406" cy="404"/>
            </a:xfrm>
            <a:prstGeom prst="rtTriangle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 rot="16200000">
              <a:off x="4398" y="2032"/>
              <a:ext cx="198" cy="200"/>
            </a:xfrm>
            <a:prstGeom prst="rtTriangle">
              <a:avLst/>
            </a:prstGeom>
            <a:solidFill>
              <a:srgbClr val="00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 rot="13500000">
              <a:off x="4360" y="2531"/>
              <a:ext cx="204" cy="204"/>
            </a:xfrm>
            <a:prstGeom prst="rtTriangle">
              <a:avLst/>
            </a:prstGeom>
            <a:solidFill>
              <a:srgbClr val="4AD9EC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597" y="2037"/>
              <a:ext cx="137" cy="432"/>
            </a:xfrm>
            <a:custGeom>
              <a:avLst/>
              <a:gdLst>
                <a:gd name="T0" fmla="*/ 0 w 137"/>
                <a:gd name="T1" fmla="*/ 297 h 432"/>
                <a:gd name="T2" fmla="*/ 136 w 137"/>
                <a:gd name="T3" fmla="*/ 431 h 432"/>
                <a:gd name="T4" fmla="*/ 135 w 137"/>
                <a:gd name="T5" fmla="*/ 135 h 432"/>
                <a:gd name="T6" fmla="*/ 0 w 137"/>
                <a:gd name="T7" fmla="*/ 0 h 432"/>
                <a:gd name="T8" fmla="*/ 0 w 137"/>
                <a:gd name="T9" fmla="*/ 297 h 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7"/>
                <a:gd name="T16" fmla="*/ 0 h 432"/>
                <a:gd name="T17" fmla="*/ 137 w 137"/>
                <a:gd name="T18" fmla="*/ 432 h 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7" h="432">
                  <a:moveTo>
                    <a:pt x="0" y="297"/>
                  </a:moveTo>
                  <a:lnTo>
                    <a:pt x="136" y="431"/>
                  </a:lnTo>
                  <a:lnTo>
                    <a:pt x="135" y="135"/>
                  </a:lnTo>
                  <a:lnTo>
                    <a:pt x="0" y="0"/>
                  </a:lnTo>
                  <a:lnTo>
                    <a:pt x="0" y="297"/>
                  </a:lnTo>
                </a:path>
              </a:pathLst>
            </a:custGeom>
            <a:solidFill>
              <a:srgbClr val="C00000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 rot="2598693">
              <a:off x="4500" y="2644"/>
              <a:ext cx="247" cy="293"/>
            </a:xfrm>
            <a:prstGeom prst="rtTriangle">
              <a:avLst/>
            </a:prstGeom>
            <a:solidFill>
              <a:srgbClr val="7030A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11500" dirty="0" smtClean="0">
                <a:solidFill>
                  <a:srgbClr val="C00000"/>
                </a:solidFill>
              </a:rPr>
              <a:t>DREAMS</a:t>
            </a:r>
            <a:endParaRPr lang="en-US" sz="16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7200" dirty="0" smtClean="0">
                <a:solidFill>
                  <a:srgbClr val="C00000"/>
                </a:solidFill>
              </a:rPr>
              <a:t>why don’t you </a:t>
            </a:r>
            <a:r>
              <a:rPr lang="en-US" sz="7200" dirty="0" err="1" smtClean="0">
                <a:solidFill>
                  <a:srgbClr val="C00000"/>
                </a:solidFill>
              </a:rPr>
              <a:t>achive</a:t>
            </a:r>
            <a:r>
              <a:rPr lang="en-US" sz="7200" dirty="0" smtClean="0">
                <a:solidFill>
                  <a:srgbClr val="C00000"/>
                </a:solidFill>
              </a:rPr>
              <a:t>   most    of    dream</a:t>
            </a:r>
            <a:endParaRPr lang="en-US" sz="9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1187624" y="2852936"/>
            <a:ext cx="58094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lgerian" pitchFamily="82" charset="0"/>
              </a:rPr>
              <a:t>GOAL SETTING WHY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508518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FLORENCE CHADVIC</a:t>
            </a:r>
            <a:endParaRPr lang="en-US" dirty="0">
              <a:latin typeface="Algerian" pitchFamily="82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323528" y="3068960"/>
            <a:ext cx="58094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GOAL</a:t>
            </a:r>
          </a:p>
          <a:p>
            <a:r>
              <a:rPr lang="en-US" sz="4400" dirty="0" smtClean="0"/>
              <a:t>SETTING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D000399.W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23728" y="1556792"/>
            <a:ext cx="4267200" cy="385208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51720" y="5301208"/>
            <a:ext cx="61366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It is planned future state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04248" y="6165304"/>
            <a:ext cx="140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BALL PASS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Diagram group"/>
          <p:cNvGrpSpPr/>
          <p:nvPr/>
        </p:nvGrpSpPr>
        <p:grpSpPr>
          <a:xfrm>
            <a:off x="5364088" y="2564904"/>
            <a:ext cx="3508175" cy="822291"/>
            <a:chOff x="4203586" y="506760"/>
            <a:chExt cx="3508175" cy="82229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1" name="Group 10"/>
            <p:cNvGrpSpPr/>
            <p:nvPr/>
          </p:nvGrpSpPr>
          <p:grpSpPr>
            <a:xfrm>
              <a:off x="4203586" y="506760"/>
              <a:ext cx="3508175" cy="822291"/>
              <a:chOff x="4203586" y="506760"/>
              <a:chExt cx="3508175" cy="82229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2" name="Rounded Rectangle 11"/>
              <p:cNvSpPr/>
              <p:nvPr/>
            </p:nvSpPr>
            <p:spPr>
              <a:xfrm>
                <a:off x="4275594" y="506760"/>
                <a:ext cx="3436167" cy="751661"/>
              </a:xfrm>
              <a:prstGeom prst="roundRect">
                <a:avLst/>
              </a:prstGeom>
              <a:solidFill>
                <a:srgbClr val="A50021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ounded Rectangle 4"/>
              <p:cNvSpPr/>
              <p:nvPr/>
            </p:nvSpPr>
            <p:spPr>
              <a:xfrm>
                <a:off x="4203586" y="65077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S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PECIFIC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>
            <a:off x="5436096" y="3284984"/>
            <a:ext cx="3707904" cy="751661"/>
            <a:chOff x="4275594" y="1226842"/>
            <a:chExt cx="3707904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14"/>
            <p:cNvGrpSpPr/>
            <p:nvPr/>
          </p:nvGrpSpPr>
          <p:grpSpPr>
            <a:xfrm>
              <a:off x="4275594" y="1226842"/>
              <a:ext cx="3707904" cy="751661"/>
              <a:chOff x="4275594" y="1226842"/>
              <a:chExt cx="3707904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4275594" y="1226842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4620717" y="1298850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kern="1200" dirty="0" smtClean="0">
                    <a:solidFill>
                      <a:srgbClr val="000000"/>
                    </a:solidFill>
                    <a:latin typeface="CastleTUlt" pitchFamily="34" charset="0"/>
                  </a:rPr>
                  <a:t>M </a:t>
                </a:r>
                <a:r>
                  <a:rPr lang="en-US" sz="2800" b="1" kern="1200" dirty="0" smtClean="0">
                    <a:solidFill>
                      <a:srgbClr val="000000"/>
                    </a:solidFill>
                  </a:rPr>
                  <a:t>EASURABLE</a:t>
                </a:r>
                <a:endParaRPr lang="en-IN" sz="28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" name="Diagram group"/>
          <p:cNvGrpSpPr/>
          <p:nvPr/>
        </p:nvGrpSpPr>
        <p:grpSpPr>
          <a:xfrm>
            <a:off x="5436096" y="4077072"/>
            <a:ext cx="3436167" cy="751661"/>
            <a:chOff x="4275594" y="1946919"/>
            <a:chExt cx="3436167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9" name="Group 18"/>
            <p:cNvGrpSpPr/>
            <p:nvPr/>
          </p:nvGrpSpPr>
          <p:grpSpPr>
            <a:xfrm>
              <a:off x="4275594" y="1946919"/>
              <a:ext cx="3436167" cy="751661"/>
              <a:chOff x="4275594" y="1946919"/>
              <a:chExt cx="3436167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4275594" y="1946919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4312287" y="1983612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bg1"/>
                    </a:solidFill>
                    <a:latin typeface="CastleTUlt" pitchFamily="34" charset="0"/>
                  </a:rPr>
                  <a:t>   A </a:t>
                </a:r>
                <a:r>
                  <a:rPr lang="en-US" sz="2800" b="1" kern="1200" dirty="0" smtClean="0">
                    <a:solidFill>
                      <a:schemeClr val="bg1"/>
                    </a:solidFill>
                  </a:rPr>
                  <a:t>CHIEVABLE</a:t>
                </a:r>
                <a:endParaRPr lang="en-IN" sz="28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" name="Diagram group"/>
          <p:cNvGrpSpPr/>
          <p:nvPr/>
        </p:nvGrpSpPr>
        <p:grpSpPr>
          <a:xfrm>
            <a:off x="5436096" y="4797152"/>
            <a:ext cx="3436167" cy="786976"/>
            <a:chOff x="4275594" y="2594995"/>
            <a:chExt cx="3436167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23" name="Group 22"/>
            <p:cNvGrpSpPr/>
            <p:nvPr/>
          </p:nvGrpSpPr>
          <p:grpSpPr>
            <a:xfrm>
              <a:off x="4275594" y="2594995"/>
              <a:ext cx="3436167" cy="786976"/>
              <a:chOff x="4275594" y="2594995"/>
              <a:chExt cx="3436167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4" name="Rounded Rectangle 23"/>
              <p:cNvSpPr/>
              <p:nvPr/>
            </p:nvSpPr>
            <p:spPr>
              <a:xfrm>
                <a:off x="4275594" y="2594995"/>
                <a:ext cx="3436167" cy="751661"/>
              </a:xfrm>
              <a:prstGeom prst="roundRect">
                <a:avLst/>
              </a:prstGeom>
              <a:solidFill>
                <a:srgbClr val="1B05BB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ounded Rectangle 4"/>
              <p:cNvSpPr/>
              <p:nvPr/>
            </p:nvSpPr>
            <p:spPr>
              <a:xfrm>
                <a:off x="4312287" y="270369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R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EALISTIC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" name="Diagram group"/>
          <p:cNvGrpSpPr/>
          <p:nvPr/>
        </p:nvGrpSpPr>
        <p:grpSpPr>
          <a:xfrm>
            <a:off x="5436096" y="5445224"/>
            <a:ext cx="3471482" cy="786976"/>
            <a:chOff x="4312287" y="3315072"/>
            <a:chExt cx="3471482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27" name="Group 26"/>
            <p:cNvGrpSpPr/>
            <p:nvPr/>
          </p:nvGrpSpPr>
          <p:grpSpPr>
            <a:xfrm>
              <a:off x="4312287" y="3315072"/>
              <a:ext cx="3471482" cy="786976"/>
              <a:chOff x="4312287" y="3315072"/>
              <a:chExt cx="3471482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4347602" y="3315072"/>
                <a:ext cx="3436167" cy="751661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T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IME BOUND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0" name="Picture 4" descr="03-ps71-3_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564904"/>
            <a:ext cx="5436095" cy="373663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Diagram group"/>
          <p:cNvGrpSpPr/>
          <p:nvPr/>
        </p:nvGrpSpPr>
        <p:grpSpPr>
          <a:xfrm rot="20569701">
            <a:off x="3290395" y="3850415"/>
            <a:ext cx="4086852" cy="1203342"/>
            <a:chOff x="5122373" y="1276708"/>
            <a:chExt cx="3467895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7" name="Group 14"/>
            <p:cNvGrpSpPr/>
            <p:nvPr/>
          </p:nvGrpSpPr>
          <p:grpSpPr>
            <a:xfrm>
              <a:off x="5122373" y="1276708"/>
              <a:ext cx="3467895" cy="751661"/>
              <a:chOff x="5122373" y="1276708"/>
              <a:chExt cx="3467895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5122373" y="1276708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5227487" y="1331004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N" sz="2400" b="1" kern="1200" dirty="0" smtClean="0">
                    <a:solidFill>
                      <a:srgbClr val="000000"/>
                    </a:solidFill>
                  </a:rPr>
                  <a:t>MEDIUM TERM GOAL</a:t>
                </a:r>
                <a:endParaRPr lang="en-IN" sz="24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Diagram group"/>
          <p:cNvGrpSpPr/>
          <p:nvPr/>
        </p:nvGrpSpPr>
        <p:grpSpPr>
          <a:xfrm rot="20537377">
            <a:off x="4654512" y="3432467"/>
            <a:ext cx="4627896" cy="2210315"/>
            <a:chOff x="3391103" y="2029788"/>
            <a:chExt cx="4104168" cy="156116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9" name="Group 18"/>
            <p:cNvGrpSpPr/>
            <p:nvPr/>
          </p:nvGrpSpPr>
          <p:grpSpPr>
            <a:xfrm>
              <a:off x="3391103" y="2029788"/>
              <a:ext cx="4104168" cy="1561163"/>
              <a:chOff x="3391103" y="2029788"/>
              <a:chExt cx="4104168" cy="1561163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3953408" y="2839290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3391103" y="2029788"/>
                <a:ext cx="4104168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LONG TERM GOAL</a:t>
                </a:r>
                <a:endParaRPr lang="en-IN" sz="24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 rot="20696350">
            <a:off x="57200" y="2857947"/>
            <a:ext cx="8798877" cy="3379264"/>
            <a:chOff x="-1123809" y="722784"/>
            <a:chExt cx="8798877" cy="3379264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26"/>
            <p:cNvGrpSpPr/>
            <p:nvPr/>
          </p:nvGrpSpPr>
          <p:grpSpPr>
            <a:xfrm>
              <a:off x="-1123809" y="722784"/>
              <a:ext cx="8798877" cy="3379264"/>
              <a:chOff x="-1123809" y="722784"/>
              <a:chExt cx="8798877" cy="337926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-1123809" y="722784"/>
                <a:ext cx="4211960" cy="1368152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 rot="20609308">
            <a:off x="149605" y="3768265"/>
            <a:ext cx="399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SHORT TERM GOAL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60212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SQUARE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2967334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accent2"/>
                </a:solidFill>
                <a:latin typeface="Algerian" pitchFamily="82" charset="0"/>
              </a:rPr>
              <a:t>WHAT ARE THE </a:t>
            </a:r>
            <a:br>
              <a:rPr lang="en-US" sz="4400" dirty="0" smtClean="0">
                <a:solidFill>
                  <a:schemeClr val="accent2"/>
                </a:solidFill>
                <a:latin typeface="Algerian" pitchFamily="82" charset="0"/>
              </a:rPr>
            </a:br>
            <a:r>
              <a:rPr lang="en-US" sz="4400" dirty="0" smtClean="0">
                <a:solidFill>
                  <a:schemeClr val="accent2"/>
                </a:solidFill>
                <a:latin typeface="Algerian" pitchFamily="82" charset="0"/>
              </a:rPr>
              <a:t>        PRE REQUIREMENTS </a:t>
            </a:r>
            <a:br>
              <a:rPr lang="en-US" sz="4400" dirty="0" smtClean="0">
                <a:solidFill>
                  <a:schemeClr val="accent2"/>
                </a:solidFill>
                <a:latin typeface="Algerian" pitchFamily="82" charset="0"/>
              </a:rPr>
            </a:br>
            <a:r>
              <a:rPr lang="en-US" sz="4400" dirty="0" smtClean="0">
                <a:solidFill>
                  <a:schemeClr val="accent2"/>
                </a:solidFill>
                <a:latin typeface="Algerian" pitchFamily="82" charset="0"/>
              </a:rPr>
              <a:t>                                     FOR THAT </a:t>
            </a:r>
            <a:endParaRPr lang="en-US" sz="4400" dirty="0">
              <a:latin typeface="Algerian" pitchFamily="82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EVALUATION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 bwMode="auto"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en-US" kern="10" spc="720" dirty="0" smtClean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Thank You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    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SUDAS KANNOTH</a:t>
            </a:r>
            <a:endParaRPr lang="en-US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  <a:latin typeface="Broadway" pitchFamily="82" charset="0"/>
              </a:rPr>
              <a:t>               </a:t>
            </a:r>
            <a:r>
              <a:rPr lang="en-US" sz="4400" b="1" dirty="0" smtClean="0">
                <a:solidFill>
                  <a:schemeClr val="folHlink"/>
                </a:solidFill>
                <a:latin typeface="Aharoni" pitchFamily="2" charset="-79"/>
                <a:cs typeface="Aharoni" pitchFamily="2" charset="-79"/>
              </a:rPr>
              <a:t>944  711  4001</a:t>
            </a:r>
          </a:p>
          <a:p>
            <a:pPr algn="ctr">
              <a:buNone/>
            </a:pPr>
            <a:endParaRPr lang="en-US" kern="10" spc="72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2714612" y="2285992"/>
            <a:ext cx="2824178" cy="4352929"/>
            <a:chOff x="4910" y="3031"/>
            <a:chExt cx="751" cy="1200"/>
          </a:xfrm>
          <a:effectLst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18900000">
              <a:off x="4971" y="3080"/>
              <a:ext cx="204" cy="202"/>
            </a:xfrm>
            <a:prstGeom prst="rtTriangle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 rot="8100000">
              <a:off x="4923" y="3031"/>
              <a:ext cx="312" cy="310"/>
            </a:xfrm>
            <a:prstGeom prst="rtTriangle">
              <a:avLst/>
            </a:prstGeom>
            <a:solidFill>
              <a:srgbClr val="00B0F0"/>
            </a:solidFill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5086" y="3812"/>
              <a:ext cx="288" cy="288"/>
            </a:xfrm>
            <a:prstGeom prst="diamond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 rot="16200000" flipH="1">
              <a:off x="5001" y="3577"/>
              <a:ext cx="450" cy="458"/>
            </a:xfrm>
            <a:prstGeom prst="rtTriangle">
              <a:avLst/>
            </a:prstGeom>
            <a:solidFill>
              <a:srgbClr val="FF0066"/>
            </a:solidFill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 flipH="1">
              <a:off x="5110" y="4029"/>
              <a:ext cx="197" cy="200"/>
            </a:xfrm>
            <a:prstGeom prst="rtTriangle">
              <a:avLst/>
            </a:prstGeom>
            <a:solidFill>
              <a:srgbClr val="CDFA3C"/>
            </a:solidFill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6" name="AutoShape 9"/>
            <p:cNvSpPr>
              <a:spLocks noChangeArrowheads="1"/>
            </p:cNvSpPr>
            <p:nvPr/>
          </p:nvSpPr>
          <p:spPr bwMode="auto">
            <a:xfrm rot="8100000">
              <a:off x="4910" y="3360"/>
              <a:ext cx="451" cy="450"/>
            </a:xfrm>
            <a:prstGeom prst="rtTriangle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5460" y="3833"/>
              <a:ext cx="201" cy="3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9"/>
                </a:cxn>
                <a:cxn ang="0">
                  <a:pos x="200" y="397"/>
                </a:cxn>
                <a:cxn ang="0">
                  <a:pos x="200" y="196"/>
                </a:cxn>
                <a:cxn ang="0">
                  <a:pos x="0" y="0"/>
                </a:cxn>
              </a:cxnLst>
              <a:rect l="0" t="0" r="r" b="b"/>
              <a:pathLst>
                <a:path w="201" h="398">
                  <a:moveTo>
                    <a:pt x="0" y="0"/>
                  </a:moveTo>
                  <a:lnTo>
                    <a:pt x="0" y="199"/>
                  </a:lnTo>
                  <a:lnTo>
                    <a:pt x="200" y="397"/>
                  </a:lnTo>
                  <a:lnTo>
                    <a:pt x="200" y="196"/>
                  </a:lnTo>
                  <a:lnTo>
                    <a:pt x="0" y="0"/>
                  </a:lnTo>
                </a:path>
              </a:pathLst>
            </a:custGeom>
            <a:solidFill>
              <a:srgbClr val="7030A0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86116" y="3429000"/>
            <a:ext cx="2570163" cy="2111375"/>
            <a:chOff x="4348" y="3273"/>
            <a:chExt cx="1207" cy="937"/>
          </a:xfrm>
          <a:solidFill>
            <a:srgbClr val="FE38CA"/>
          </a:solidFill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1200000" flipH="1">
              <a:off x="4739" y="3914"/>
              <a:ext cx="200" cy="200"/>
            </a:xfrm>
            <a:prstGeom prst="rtTriangle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8100000">
              <a:off x="4348" y="3273"/>
              <a:ext cx="306" cy="304"/>
            </a:xfrm>
            <a:prstGeom prst="rtTriangle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8100000">
              <a:off x="5109" y="3733"/>
              <a:ext cx="446" cy="444"/>
            </a:xfrm>
            <a:prstGeom prst="rtTriangle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17280000" flipH="1">
              <a:off x="5178" y="4008"/>
              <a:ext cx="202" cy="202"/>
            </a:xfrm>
            <a:prstGeom prst="rtTriangle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-2700000">
              <a:off x="4791" y="3403"/>
              <a:ext cx="450" cy="450"/>
            </a:xfrm>
            <a:prstGeom prst="rtTriangle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516" y="3633"/>
              <a:ext cx="409" cy="219"/>
            </a:xfrm>
            <a:custGeom>
              <a:avLst/>
              <a:gdLst>
                <a:gd name="T0" fmla="*/ 408 w 409"/>
                <a:gd name="T1" fmla="*/ 218 h 219"/>
                <a:gd name="T2" fmla="*/ 203 w 409"/>
                <a:gd name="T3" fmla="*/ 217 h 219"/>
                <a:gd name="T4" fmla="*/ 0 w 409"/>
                <a:gd name="T5" fmla="*/ 0 h 219"/>
                <a:gd name="T6" fmla="*/ 206 w 409"/>
                <a:gd name="T7" fmla="*/ 0 h 219"/>
                <a:gd name="T8" fmla="*/ 408 w 409"/>
                <a:gd name="T9" fmla="*/ 218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219"/>
                <a:gd name="T17" fmla="*/ 409 w 409"/>
                <a:gd name="T18" fmla="*/ 219 h 2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219">
                  <a:moveTo>
                    <a:pt x="408" y="218"/>
                  </a:moveTo>
                  <a:lnTo>
                    <a:pt x="203" y="217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408" y="218"/>
                  </a:lnTo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512" y="3423"/>
              <a:ext cx="199" cy="19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86116" y="3357562"/>
            <a:ext cx="1893888" cy="2514600"/>
            <a:chOff x="4603" y="2998"/>
            <a:chExt cx="1049" cy="1401"/>
          </a:xfrm>
          <a:solidFill>
            <a:schemeClr val="tx1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18900000" flipH="1">
              <a:off x="4602" y="3006"/>
              <a:ext cx="202" cy="200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13500000" flipH="1">
              <a:off x="4872" y="4095"/>
              <a:ext cx="306" cy="304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4704" y="3102"/>
              <a:ext cx="288" cy="288"/>
            </a:xfrm>
            <a:prstGeom prst="diamond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5400000" flipH="1">
              <a:off x="4789" y="3334"/>
              <a:ext cx="450" cy="448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8100000" flipH="1">
              <a:off x="4894" y="2999"/>
              <a:ext cx="202" cy="200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10800000">
              <a:off x="4787" y="3791"/>
              <a:ext cx="451" cy="449"/>
            </a:xfrm>
            <a:prstGeom prst="rtTriangle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5243" y="4039"/>
              <a:ext cx="409" cy="204"/>
            </a:xfrm>
            <a:custGeom>
              <a:avLst/>
              <a:gdLst>
                <a:gd name="T0" fmla="*/ 408 w 409"/>
                <a:gd name="T1" fmla="*/ 0 h 204"/>
                <a:gd name="T2" fmla="*/ 203 w 409"/>
                <a:gd name="T3" fmla="*/ 0 h 204"/>
                <a:gd name="T4" fmla="*/ 0 w 409"/>
                <a:gd name="T5" fmla="*/ 203 h 204"/>
                <a:gd name="T6" fmla="*/ 206 w 409"/>
                <a:gd name="T7" fmla="*/ 203 h 204"/>
                <a:gd name="T8" fmla="*/ 408 w 409"/>
                <a:gd name="T9" fmla="*/ 0 h 2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204"/>
                <a:gd name="T17" fmla="*/ 409 w 409"/>
                <a:gd name="T18" fmla="*/ 204 h 2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204">
                  <a:moveTo>
                    <a:pt x="408" y="0"/>
                  </a:moveTo>
                  <a:lnTo>
                    <a:pt x="203" y="0"/>
                  </a:lnTo>
                  <a:lnTo>
                    <a:pt x="0" y="203"/>
                  </a:lnTo>
                  <a:lnTo>
                    <a:pt x="206" y="203"/>
                  </a:lnTo>
                  <a:lnTo>
                    <a:pt x="408" y="0"/>
                  </a:lnTo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57488" y="1285860"/>
            <a:ext cx="5571207" cy="6487243"/>
            <a:chOff x="2932" y="976"/>
            <a:chExt cx="790" cy="92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933" y="1112"/>
              <a:ext cx="194" cy="206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2700000">
              <a:off x="3318" y="1196"/>
              <a:ext cx="401" cy="407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18900000">
              <a:off x="3189" y="976"/>
              <a:ext cx="280" cy="280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8100000">
              <a:off x="3008" y="1507"/>
              <a:ext cx="390" cy="390"/>
            </a:xfrm>
            <a:prstGeom prst="rtTriangle">
              <a:avLst/>
            </a:prstGeom>
            <a:solidFill>
              <a:srgbClr val="0066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3127" y="1109"/>
              <a:ext cx="200" cy="198"/>
            </a:xfrm>
            <a:prstGeom prst="rtTriangle">
              <a:avLst/>
            </a:prstGeom>
            <a:solidFill>
              <a:srgbClr val="FF3399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10800000" flipH="1">
              <a:off x="2933" y="1318"/>
              <a:ext cx="194" cy="195"/>
            </a:xfrm>
            <a:prstGeom prst="rtTriangle">
              <a:avLst/>
            </a:prstGeom>
            <a:solidFill>
              <a:srgbClr val="7030A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932" y="1318"/>
              <a:ext cx="195" cy="379"/>
            </a:xfrm>
            <a:custGeom>
              <a:avLst/>
              <a:gdLst>
                <a:gd name="T0" fmla="*/ 0 w 217"/>
                <a:gd name="T1" fmla="*/ 402 h 403"/>
                <a:gd name="T2" fmla="*/ 216 w 217"/>
                <a:gd name="T3" fmla="*/ 191 h 403"/>
                <a:gd name="T4" fmla="*/ 216 w 217"/>
                <a:gd name="T5" fmla="*/ 0 h 403"/>
                <a:gd name="T6" fmla="*/ 213 w 217"/>
                <a:gd name="T7" fmla="*/ 3 h 403"/>
                <a:gd name="T8" fmla="*/ 0 w 217"/>
                <a:gd name="T9" fmla="*/ 210 h 403"/>
                <a:gd name="T10" fmla="*/ 0 w 217"/>
                <a:gd name="T11" fmla="*/ 216 h 403"/>
                <a:gd name="T12" fmla="*/ 0 w 217"/>
                <a:gd name="T13" fmla="*/ 401 h 403"/>
                <a:gd name="T14" fmla="*/ 0 w 217"/>
                <a:gd name="T15" fmla="*/ 402 h 4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7"/>
                <a:gd name="T25" fmla="*/ 0 h 403"/>
                <a:gd name="T26" fmla="*/ 217 w 217"/>
                <a:gd name="T27" fmla="*/ 403 h 40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7" h="403">
                  <a:moveTo>
                    <a:pt x="0" y="402"/>
                  </a:moveTo>
                  <a:lnTo>
                    <a:pt x="216" y="191"/>
                  </a:lnTo>
                  <a:lnTo>
                    <a:pt x="216" y="0"/>
                  </a:lnTo>
                  <a:lnTo>
                    <a:pt x="213" y="3"/>
                  </a:lnTo>
                  <a:lnTo>
                    <a:pt x="0" y="210"/>
                  </a:lnTo>
                  <a:lnTo>
                    <a:pt x="0" y="216"/>
                  </a:lnTo>
                  <a:lnTo>
                    <a:pt x="0" y="401"/>
                  </a:lnTo>
                  <a:lnTo>
                    <a:pt x="0" y="402"/>
                  </a:lnTo>
                </a:path>
              </a:pathLst>
            </a:custGeom>
            <a:solidFill>
              <a:srgbClr val="99FF33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14480" y="785794"/>
            <a:ext cx="6432442" cy="5086728"/>
            <a:chOff x="1804" y="2418"/>
            <a:chExt cx="799" cy="5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400" y="2788"/>
              <a:ext cx="203" cy="206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AutoShape 6"/>
            <p:cNvSpPr>
              <a:spLocks noChangeArrowheads="1"/>
            </p:cNvSpPr>
            <p:nvPr/>
          </p:nvSpPr>
          <p:spPr bwMode="auto">
            <a:xfrm rot="8200219">
              <a:off x="1876" y="2418"/>
              <a:ext cx="443" cy="377"/>
            </a:xfrm>
            <a:prstGeom prst="rtTriangle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 rot="10800000">
              <a:off x="2003" y="2606"/>
              <a:ext cx="402" cy="386"/>
            </a:xfrm>
            <a:prstGeom prst="rtTriangle">
              <a:avLst/>
            </a:prstGeom>
            <a:solidFill>
              <a:srgbClr val="FF3399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16200000">
              <a:off x="1809" y="2786"/>
              <a:ext cx="198" cy="208"/>
            </a:xfrm>
            <a:prstGeom prst="rtTriangle">
              <a:avLst/>
            </a:prstGeom>
            <a:solidFill>
              <a:srgbClr val="00CC00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5400000" flipH="1">
              <a:off x="2201" y="2788"/>
              <a:ext cx="202" cy="200"/>
            </a:xfrm>
            <a:prstGeom prst="rtTriangle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1804" y="2606"/>
              <a:ext cx="412" cy="190"/>
            </a:xfrm>
            <a:custGeom>
              <a:avLst/>
              <a:gdLst>
                <a:gd name="T0" fmla="*/ 0 w 403"/>
                <a:gd name="T1" fmla="*/ 0 h 211"/>
                <a:gd name="T2" fmla="*/ 211 w 403"/>
                <a:gd name="T3" fmla="*/ 210 h 211"/>
                <a:gd name="T4" fmla="*/ 402 w 403"/>
                <a:gd name="T5" fmla="*/ 210 h 211"/>
                <a:gd name="T6" fmla="*/ 399 w 403"/>
                <a:gd name="T7" fmla="*/ 208 h 211"/>
                <a:gd name="T8" fmla="*/ 192 w 403"/>
                <a:gd name="T9" fmla="*/ 0 h 211"/>
                <a:gd name="T10" fmla="*/ 186 w 403"/>
                <a:gd name="T11" fmla="*/ 0 h 211"/>
                <a:gd name="T12" fmla="*/ 1 w 403"/>
                <a:gd name="T13" fmla="*/ 0 h 211"/>
                <a:gd name="T14" fmla="*/ 0 w 403"/>
                <a:gd name="T15" fmla="*/ 0 h 2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3"/>
                <a:gd name="T25" fmla="*/ 0 h 211"/>
                <a:gd name="T26" fmla="*/ 403 w 403"/>
                <a:gd name="T27" fmla="*/ 211 h 2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3" h="211">
                  <a:moveTo>
                    <a:pt x="0" y="0"/>
                  </a:moveTo>
                  <a:lnTo>
                    <a:pt x="211" y="210"/>
                  </a:lnTo>
                  <a:lnTo>
                    <a:pt x="402" y="210"/>
                  </a:lnTo>
                  <a:lnTo>
                    <a:pt x="399" y="208"/>
                  </a:lnTo>
                  <a:lnTo>
                    <a:pt x="192" y="0"/>
                  </a:lnTo>
                  <a:lnTo>
                    <a:pt x="186" y="0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solidFill>
              <a:srgbClr val="0066FF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57290" y="285728"/>
            <a:ext cx="6095999" cy="7238999"/>
            <a:chOff x="3912" y="862"/>
            <a:chExt cx="817" cy="957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 rot="13500000" flipH="1">
              <a:off x="4181" y="1539"/>
              <a:ext cx="280" cy="280"/>
            </a:xfrm>
            <a:prstGeom prst="rtTriangle">
              <a:avLst/>
            </a:prstGeom>
            <a:solidFill>
              <a:srgbClr val="FF0066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4319" y="1275"/>
              <a:ext cx="203" cy="206"/>
            </a:xfrm>
            <a:prstGeom prst="rect">
              <a:avLst/>
            </a:prstGeom>
            <a:solidFill>
              <a:schemeClr val="tx1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4325" y="862"/>
              <a:ext cx="404" cy="40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 rot="-5400000">
              <a:off x="3913" y="867"/>
              <a:ext cx="404" cy="406"/>
            </a:xfrm>
            <a:prstGeom prst="rtTriangle">
              <a:avLst/>
            </a:prstGeom>
            <a:solidFill>
              <a:srgbClr val="FF3399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 rot="10800000">
              <a:off x="4322" y="1474"/>
              <a:ext cx="203" cy="201"/>
            </a:xfrm>
            <a:prstGeom prst="rtTriangle">
              <a:avLst/>
            </a:prstGeom>
            <a:solidFill>
              <a:srgbClr val="0066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10800000" flipH="1">
              <a:off x="4111" y="1275"/>
              <a:ext cx="196" cy="198"/>
            </a:xfrm>
            <a:prstGeom prst="rtTriangle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4110" y="1273"/>
              <a:ext cx="211" cy="403"/>
            </a:xfrm>
            <a:custGeom>
              <a:avLst/>
              <a:gdLst>
                <a:gd name="T0" fmla="*/ 0 w 211"/>
                <a:gd name="T1" fmla="*/ 402 h 403"/>
                <a:gd name="T2" fmla="*/ 210 w 211"/>
                <a:gd name="T3" fmla="*/ 191 h 403"/>
                <a:gd name="T4" fmla="*/ 210 w 211"/>
                <a:gd name="T5" fmla="*/ 0 h 403"/>
                <a:gd name="T6" fmla="*/ 208 w 211"/>
                <a:gd name="T7" fmla="*/ 3 h 403"/>
                <a:gd name="T8" fmla="*/ 0 w 211"/>
                <a:gd name="T9" fmla="*/ 210 h 403"/>
                <a:gd name="T10" fmla="*/ 0 w 211"/>
                <a:gd name="T11" fmla="*/ 216 h 403"/>
                <a:gd name="T12" fmla="*/ 0 w 211"/>
                <a:gd name="T13" fmla="*/ 401 h 403"/>
                <a:gd name="T14" fmla="*/ 0 w 211"/>
                <a:gd name="T15" fmla="*/ 402 h 4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1"/>
                <a:gd name="T25" fmla="*/ 0 h 403"/>
                <a:gd name="T26" fmla="*/ 211 w 211"/>
                <a:gd name="T27" fmla="*/ 403 h 40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1" h="403">
                  <a:moveTo>
                    <a:pt x="0" y="402"/>
                  </a:moveTo>
                  <a:lnTo>
                    <a:pt x="210" y="191"/>
                  </a:lnTo>
                  <a:lnTo>
                    <a:pt x="210" y="0"/>
                  </a:lnTo>
                  <a:lnTo>
                    <a:pt x="208" y="3"/>
                  </a:lnTo>
                  <a:lnTo>
                    <a:pt x="0" y="210"/>
                  </a:lnTo>
                  <a:lnTo>
                    <a:pt x="0" y="216"/>
                  </a:lnTo>
                  <a:lnTo>
                    <a:pt x="0" y="401"/>
                  </a:lnTo>
                  <a:lnTo>
                    <a:pt x="0" y="402"/>
                  </a:lnTo>
                </a:path>
              </a:pathLst>
            </a:custGeom>
            <a:solidFill>
              <a:srgbClr val="99FF33"/>
            </a:solidFill>
            <a:ln w="12700">
              <a:noFill/>
              <a:round/>
              <a:headEnd/>
              <a:tailEnd/>
            </a:ln>
            <a:effectLst/>
            <a:sp3d prstMaterial="softEdge">
              <a:bevelT w="127000" prst="artDeco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D6E7"/>
        </a:accent6>
        <a:hlink>
          <a:srgbClr val="00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1598</TotalTime>
  <Words>167</Words>
  <Application>Microsoft Office PowerPoint</Application>
  <PresentationFormat>On-screen Show (4:3)</PresentationFormat>
  <Paragraphs>86</Paragraphs>
  <Slides>41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template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    OUR TALLENTS FINDS EXTERNALISATION ACCORDING TO THE NEEDFUL OF SITUATION </vt:lpstr>
      <vt:lpstr>     IF I GET ONE MORE CHANCE  I  WILL DEFINITLY GAIN IT </vt:lpstr>
      <vt:lpstr>Slide 27</vt:lpstr>
      <vt:lpstr>     why should i study</vt:lpstr>
      <vt:lpstr>    small intentions    are    crime</vt:lpstr>
      <vt:lpstr>DREAMS</vt:lpstr>
      <vt:lpstr>why don’t you achive   most    of    dream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EVALUATION</vt:lpstr>
      <vt:lpstr>Slide 40</vt:lpstr>
      <vt:lpstr>Slide 41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Enjoy your exam</dc:title>
  <dc:creator>Care</dc:creator>
  <cp:lastModifiedBy>sudas</cp:lastModifiedBy>
  <cp:revision>92</cp:revision>
  <dcterms:created xsi:type="dcterms:W3CDTF">2008-08-12T12:15:48Z</dcterms:created>
  <dcterms:modified xsi:type="dcterms:W3CDTF">2010-10-12T16:36:47Z</dcterms:modified>
</cp:coreProperties>
</file>