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3" r:id="rId2"/>
  </p:sldMasterIdLst>
  <p:notesMasterIdLst>
    <p:notesMasterId r:id="rId5"/>
  </p:notesMasterIdLst>
  <p:sldIdLst>
    <p:sldId id="280" r:id="rId3"/>
    <p:sldId id="27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81329" autoAdjust="0"/>
  </p:normalViewPr>
  <p:slideViewPr>
    <p:cSldViewPr>
      <p:cViewPr varScale="1">
        <p:scale>
          <a:sx n="59" d="100"/>
          <a:sy n="59" d="100"/>
        </p:scale>
        <p:origin x="-17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4869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486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9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869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48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9A77FD7-6805-4D6E-9B7C-663A61A5A0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72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8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Four square   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Cow,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brueslee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newyork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holliwood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planet, egg</a:t>
            </a:r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660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8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r>
              <a:rPr lang="en-US" sz="1200" b="0" i="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Mulla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nasiruddin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chevi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kelkunnilla</a:t>
            </a:r>
            <a:endParaRPr lang="en-US" sz="1200" b="0" i="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228600" indent="-228600" eaLnBrk="1" hangingPunct="1"/>
            <a:r>
              <a:rPr lang="en-US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Weakness rat smell </a:t>
            </a:r>
            <a:endParaRPr lang="en-US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228600" indent="-228600"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6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8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048687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0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0486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4" name="Picture 1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643" name="Rectangle 21"/>
          <p:cNvSpPr>
            <a:spLocks noChangeArrowheads="1"/>
          </p:cNvSpPr>
          <p:nvPr userDrawn="1"/>
        </p:nvSpPr>
        <p:spPr bwMode="auto">
          <a:xfrm>
            <a:off x="3543300" y="3001963"/>
            <a:ext cx="2057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9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48578" name="Rectangle 13"/>
          <p:cNvSpPr>
            <a:spLocks noChangeArrowheads="1"/>
          </p:cNvSpPr>
          <p:nvPr userDrawn="1"/>
        </p:nvSpPr>
        <p:spPr bwMode="auto">
          <a:xfrm>
            <a:off x="0" y="0"/>
            <a:ext cx="2057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CHANGE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endParaRPr lang="en-US" sz="4400" dirty="0" smtClean="0">
              <a:solidFill>
                <a:srgbClr val="FF0000"/>
              </a:solidFill>
              <a:latin typeface="+mj-lt"/>
            </a:endParaRPr>
          </a:p>
          <a:p>
            <a:endParaRPr lang="en-US" sz="44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+mj-lt"/>
              </a:rPr>
              <a:t>Comfort zone</a:t>
            </a:r>
          </a:p>
          <a:p>
            <a:r>
              <a:rPr lang="en-IN" sz="4400" dirty="0" smtClean="0">
                <a:solidFill>
                  <a:srgbClr val="FF0000"/>
                </a:solidFill>
                <a:latin typeface="+mj-lt"/>
              </a:rPr>
              <a:t>Conditioning</a:t>
            </a:r>
            <a:endParaRPr lang="en-US" sz="44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4400" dirty="0" smtClean="0">
                <a:solidFill>
                  <a:srgbClr val="0070C0"/>
                </a:solidFill>
                <a:latin typeface="+mj-lt"/>
              </a:rPr>
              <a:t>Thinking out of the box</a:t>
            </a:r>
          </a:p>
          <a:p>
            <a:r>
              <a:rPr lang="en-US" sz="4400" dirty="0" smtClean="0">
                <a:solidFill>
                  <a:srgbClr val="0070C0"/>
                </a:solidFill>
                <a:latin typeface="+mj-lt"/>
              </a:rPr>
              <a:t>Self motivation</a:t>
            </a:r>
            <a:endParaRPr lang="en-US" sz="440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143000"/>
            <a:ext cx="4114800" cy="341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5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6659" y="420163"/>
            <a:ext cx="464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 smtClean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rgbClr val="92D050"/>
                </a:solidFill>
              </a:rPr>
              <a:t>S</a:t>
            </a:r>
            <a:r>
              <a:rPr lang="en-US" sz="4800" dirty="0" smtClean="0">
                <a:solidFill>
                  <a:srgbClr val="C00000"/>
                </a:solidFill>
              </a:rPr>
              <a:t>trength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rgbClr val="92D050"/>
                </a:solidFill>
              </a:rPr>
              <a:t>W</a:t>
            </a:r>
            <a:r>
              <a:rPr lang="en-US" sz="4800" dirty="0" smtClean="0">
                <a:solidFill>
                  <a:srgbClr val="C00000"/>
                </a:solidFill>
              </a:rPr>
              <a:t>eakness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rgbClr val="92D050"/>
                </a:solidFill>
              </a:rPr>
              <a:t>O</a:t>
            </a:r>
            <a:r>
              <a:rPr lang="en-US" sz="4800" dirty="0" smtClean="0">
                <a:solidFill>
                  <a:srgbClr val="C00000"/>
                </a:solidFill>
              </a:rPr>
              <a:t>pportunity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rgbClr val="92D050"/>
                </a:solidFill>
              </a:rPr>
              <a:t>T</a:t>
            </a:r>
            <a:r>
              <a:rPr lang="en-US" sz="4800" dirty="0" smtClean="0">
                <a:solidFill>
                  <a:srgbClr val="C00000"/>
                </a:solidFill>
              </a:rPr>
              <a:t>hreaten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SWOT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8202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97D7"/>
      </a:dk2>
      <a:lt2>
        <a:srgbClr val="3A67B1"/>
      </a:lt2>
      <a:accent1>
        <a:srgbClr val="9E1B34"/>
      </a:accent1>
      <a:accent2>
        <a:srgbClr val="F37121"/>
      </a:accent2>
      <a:accent3>
        <a:srgbClr val="FFFFFF"/>
      </a:accent3>
      <a:accent4>
        <a:srgbClr val="000000"/>
      </a:accent4>
      <a:accent5>
        <a:srgbClr val="CCABAE"/>
      </a:accent5>
      <a:accent6>
        <a:srgbClr val="DC661D"/>
      </a:accent6>
      <a:hlink>
        <a:srgbClr val="916CAF"/>
      </a:hlink>
      <a:folHlink>
        <a:srgbClr val="7DC24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79999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97D7"/>
        </a:dk2>
        <a:lt2>
          <a:srgbClr val="3A67B1"/>
        </a:lt2>
        <a:accent1>
          <a:srgbClr val="0097D7"/>
        </a:accent1>
        <a:accent2>
          <a:srgbClr val="F37121"/>
        </a:accent2>
        <a:accent3>
          <a:srgbClr val="FFFFFF"/>
        </a:accent3>
        <a:accent4>
          <a:srgbClr val="000000"/>
        </a:accent4>
        <a:accent5>
          <a:srgbClr val="AAC9E8"/>
        </a:accent5>
        <a:accent6>
          <a:srgbClr val="DC661D"/>
        </a:accent6>
        <a:hlink>
          <a:srgbClr val="916CAF"/>
        </a:hlink>
        <a:folHlink>
          <a:srgbClr val="7DC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97D7"/>
        </a:dk2>
        <a:lt2>
          <a:srgbClr val="3A67B1"/>
        </a:lt2>
        <a:accent1>
          <a:srgbClr val="9E1B34"/>
        </a:accent1>
        <a:accent2>
          <a:srgbClr val="F37121"/>
        </a:accent2>
        <a:accent3>
          <a:srgbClr val="FFFFFF"/>
        </a:accent3>
        <a:accent4>
          <a:srgbClr val="000000"/>
        </a:accent4>
        <a:accent5>
          <a:srgbClr val="CCABAE"/>
        </a:accent5>
        <a:accent6>
          <a:srgbClr val="DC661D"/>
        </a:accent6>
        <a:hlink>
          <a:srgbClr val="916CAF"/>
        </a:hlink>
        <a:folHlink>
          <a:srgbClr val="7DC24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3">
      <a:dk1>
        <a:srgbClr val="000000"/>
      </a:dk1>
      <a:lt1>
        <a:srgbClr val="FFFFFF"/>
      </a:lt1>
      <a:dk2>
        <a:srgbClr val="0097D7"/>
      </a:dk2>
      <a:lt2>
        <a:srgbClr val="3A67B1"/>
      </a:lt2>
      <a:accent1>
        <a:srgbClr val="9E1B34"/>
      </a:accent1>
      <a:accent2>
        <a:srgbClr val="F37121"/>
      </a:accent2>
      <a:accent3>
        <a:srgbClr val="FFFFFF"/>
      </a:accent3>
      <a:accent4>
        <a:srgbClr val="000000"/>
      </a:accent4>
      <a:accent5>
        <a:srgbClr val="CCABAE"/>
      </a:accent5>
      <a:accent6>
        <a:srgbClr val="DC661D"/>
      </a:accent6>
      <a:hlink>
        <a:srgbClr val="916CAF"/>
      </a:hlink>
      <a:folHlink>
        <a:srgbClr val="7DC242"/>
      </a:folHlink>
    </a:clrScheme>
    <a:fontScheme name="Custom Design">
      <a:majorFont>
        <a:latin typeface="Arial"/>
        <a:ea typeface=""/>
        <a:cs typeface=""/>
      </a:majorFont>
      <a:minorFont>
        <a:latin typeface="Arial Black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79999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97D7"/>
        </a:dk2>
        <a:lt2>
          <a:srgbClr val="3A67B1"/>
        </a:lt2>
        <a:accent1>
          <a:srgbClr val="0097D7"/>
        </a:accent1>
        <a:accent2>
          <a:srgbClr val="F37121"/>
        </a:accent2>
        <a:accent3>
          <a:srgbClr val="FFFFFF"/>
        </a:accent3>
        <a:accent4>
          <a:srgbClr val="000000"/>
        </a:accent4>
        <a:accent5>
          <a:srgbClr val="AAC9E8"/>
        </a:accent5>
        <a:accent6>
          <a:srgbClr val="DC661D"/>
        </a:accent6>
        <a:hlink>
          <a:srgbClr val="916CAF"/>
        </a:hlink>
        <a:folHlink>
          <a:srgbClr val="7DC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97D7"/>
        </a:dk2>
        <a:lt2>
          <a:srgbClr val="3A67B1"/>
        </a:lt2>
        <a:accent1>
          <a:srgbClr val="9E1B34"/>
        </a:accent1>
        <a:accent2>
          <a:srgbClr val="F37121"/>
        </a:accent2>
        <a:accent3>
          <a:srgbClr val="FFFFFF"/>
        </a:accent3>
        <a:accent4>
          <a:srgbClr val="000000"/>
        </a:accent4>
        <a:accent5>
          <a:srgbClr val="CCABAE"/>
        </a:accent5>
        <a:accent6>
          <a:srgbClr val="DC661D"/>
        </a:accent6>
        <a:hlink>
          <a:srgbClr val="916CAF"/>
        </a:hlink>
        <a:folHlink>
          <a:srgbClr val="7DC24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79999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36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Default Design</vt:lpstr>
      <vt:lpstr>Custom Design</vt:lpstr>
      <vt:lpstr>CHANGE  </vt:lpstr>
      <vt:lpstr>SWOT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JCI</dc:creator>
  <cp:lastModifiedBy>Nripan Sudas</cp:lastModifiedBy>
  <cp:revision>57</cp:revision>
  <dcterms:created xsi:type="dcterms:W3CDTF">2007-08-22T07:15:48Z</dcterms:created>
  <dcterms:modified xsi:type="dcterms:W3CDTF">2018-07-10T18:47:02Z</dcterms:modified>
</cp:coreProperties>
</file>