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71" r:id="rId2"/>
    <p:sldId id="274" r:id="rId3"/>
    <p:sldId id="273" r:id="rId4"/>
    <p:sldId id="275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1DBD"/>
    <a:srgbClr val="FF9900"/>
    <a:srgbClr val="DAA600"/>
    <a:srgbClr val="E2AC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77957" autoAdjust="0"/>
  </p:normalViewPr>
  <p:slideViewPr>
    <p:cSldViewPr>
      <p:cViewPr varScale="1">
        <p:scale>
          <a:sx n="87" d="100"/>
          <a:sy n="87" d="100"/>
        </p:scale>
        <p:origin x="73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00294-8FEF-4600-84EB-3B0EFFA96F87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86CE3-CCFF-4BB7-89A4-AFA698F76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4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7139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04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2600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45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53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40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3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2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85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2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8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0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5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96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8E562-1DE6-4B8D-81C4-952976C859BA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udaskannoth@gmail.c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71450"/>
            <a:ext cx="7696200" cy="6477000"/>
          </a:xfrm>
        </p:spPr>
        <p:txBody>
          <a:bodyPr>
            <a:noAutofit/>
          </a:bodyPr>
          <a:lstStyle/>
          <a:p>
            <a:pPr algn="l"/>
            <a:endParaRPr lang="en-US" sz="3600" dirty="0">
              <a:solidFill>
                <a:srgbClr val="C00000"/>
              </a:solidFill>
            </a:endParaRPr>
          </a:p>
          <a:p>
            <a:pPr algn="l"/>
            <a:endParaRPr lang="en-US" sz="3600" dirty="0">
              <a:solidFill>
                <a:srgbClr val="C00000"/>
              </a:solidFill>
            </a:endParaRPr>
          </a:p>
          <a:p>
            <a:pPr algn="l"/>
            <a:r>
              <a:rPr lang="en-US" sz="3600" dirty="0">
                <a:solidFill>
                  <a:srgbClr val="C00000"/>
                </a:solidFill>
              </a:rPr>
              <a:t>Why should I study</a:t>
            </a:r>
          </a:p>
          <a:p>
            <a:pPr algn="l"/>
            <a:r>
              <a:rPr lang="en-US" sz="3600" dirty="0">
                <a:solidFill>
                  <a:srgbClr val="C00000"/>
                </a:solidFill>
              </a:rPr>
              <a:t>Be envisioned</a:t>
            </a:r>
          </a:p>
          <a:p>
            <a:pPr algn="l"/>
            <a:r>
              <a:rPr lang="en-US" sz="3600" dirty="0">
                <a:solidFill>
                  <a:srgbClr val="C00000"/>
                </a:solidFill>
              </a:rPr>
              <a:t>Realize our Potentialities </a:t>
            </a:r>
          </a:p>
          <a:p>
            <a:pPr algn="l"/>
            <a:r>
              <a:rPr lang="en-US" sz="3600" dirty="0">
                <a:solidFill>
                  <a:srgbClr val="C00000"/>
                </a:solidFill>
              </a:rPr>
              <a:t>Each one has different views </a:t>
            </a:r>
          </a:p>
          <a:p>
            <a:pPr algn="l"/>
            <a:r>
              <a:rPr lang="en-US" sz="3600" dirty="0">
                <a:solidFill>
                  <a:srgbClr val="C00000"/>
                </a:solidFill>
              </a:rPr>
              <a:t>Small intentions are crime </a:t>
            </a:r>
          </a:p>
          <a:p>
            <a:pPr algn="l"/>
            <a:r>
              <a:rPr lang="en-US" sz="3600" dirty="0">
                <a:solidFill>
                  <a:srgbClr val="C00000"/>
                </a:solidFill>
              </a:rPr>
              <a:t>Dreams </a:t>
            </a:r>
          </a:p>
          <a:p>
            <a:pPr algn="l"/>
            <a:endParaRPr lang="en-US" sz="3600" dirty="0">
              <a:solidFill>
                <a:srgbClr val="C0000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5257800"/>
            <a:ext cx="1145097" cy="1371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76401" y="316468"/>
            <a:ext cx="6477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>
                <a:solidFill>
                  <a:srgbClr val="0070C0"/>
                </a:solidFill>
              </a:rPr>
              <a:t>How to face exam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              SQ3R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874520"/>
            <a:ext cx="6591985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S</a:t>
            </a:r>
            <a:r>
              <a:rPr lang="en-US" sz="3600" dirty="0">
                <a:solidFill>
                  <a:srgbClr val="3F1DBD"/>
                </a:solidFill>
              </a:rPr>
              <a:t>urvey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Q</a:t>
            </a:r>
            <a:r>
              <a:rPr lang="en-US" sz="3600" dirty="0">
                <a:solidFill>
                  <a:srgbClr val="3F1DBD"/>
                </a:solidFill>
              </a:rPr>
              <a:t>uestion 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R</a:t>
            </a:r>
            <a:r>
              <a:rPr lang="en-US" sz="3600" dirty="0">
                <a:solidFill>
                  <a:srgbClr val="3F1DBD"/>
                </a:solidFill>
              </a:rPr>
              <a:t>ead 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R</a:t>
            </a:r>
            <a:r>
              <a:rPr lang="en-US" sz="3600" dirty="0">
                <a:solidFill>
                  <a:srgbClr val="3F1DBD"/>
                </a:solidFill>
              </a:rPr>
              <a:t>ecite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R</a:t>
            </a:r>
            <a:r>
              <a:rPr lang="en-US" sz="3600" dirty="0">
                <a:solidFill>
                  <a:srgbClr val="3F1DBD"/>
                </a:solidFill>
              </a:rPr>
              <a:t>eview </a:t>
            </a:r>
          </a:p>
        </p:txBody>
      </p:sp>
    </p:spTree>
    <p:extLst>
      <p:ext uri="{BB962C8B-B14F-4D97-AF65-F5344CB8AC3E}">
        <p14:creationId xmlns:p14="http://schemas.microsoft.com/office/powerpoint/2010/main" val="101957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              </a:t>
            </a:r>
            <a:r>
              <a:rPr lang="en-US" sz="4400" b="1" dirty="0">
                <a:solidFill>
                  <a:srgbClr val="FF0000"/>
                </a:solidFill>
              </a:rPr>
              <a:t>3PQ4RS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6591985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P</a:t>
            </a:r>
            <a:r>
              <a:rPr lang="en-US" sz="2400" dirty="0">
                <a:solidFill>
                  <a:srgbClr val="002060"/>
                </a:solidFill>
              </a:rPr>
              <a:t>riority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P</a:t>
            </a:r>
            <a:r>
              <a:rPr lang="en-US" sz="2400" dirty="0">
                <a:solidFill>
                  <a:srgbClr val="002060"/>
                </a:solidFill>
              </a:rPr>
              <a:t>lanning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P</a:t>
            </a:r>
            <a:r>
              <a:rPr lang="en-US" sz="2400" dirty="0">
                <a:solidFill>
                  <a:srgbClr val="002060"/>
                </a:solidFill>
              </a:rPr>
              <a:t>repare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Q</a:t>
            </a:r>
            <a:r>
              <a:rPr lang="en-US" sz="2400" dirty="0">
                <a:solidFill>
                  <a:srgbClr val="002060"/>
                </a:solidFill>
              </a:rPr>
              <a:t>uestioning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R</a:t>
            </a:r>
            <a:r>
              <a:rPr lang="en-US" sz="2400" dirty="0">
                <a:solidFill>
                  <a:srgbClr val="002060"/>
                </a:solidFill>
              </a:rPr>
              <a:t>ead 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R</a:t>
            </a:r>
            <a:r>
              <a:rPr lang="en-US" sz="2400" dirty="0">
                <a:solidFill>
                  <a:srgbClr val="002060"/>
                </a:solidFill>
              </a:rPr>
              <a:t>elate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R</a:t>
            </a:r>
            <a:r>
              <a:rPr lang="en-US" sz="2400" dirty="0">
                <a:solidFill>
                  <a:srgbClr val="002060"/>
                </a:solidFill>
              </a:rPr>
              <a:t>evise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R</a:t>
            </a:r>
            <a:r>
              <a:rPr lang="en-US" sz="2400" dirty="0">
                <a:solidFill>
                  <a:srgbClr val="002060"/>
                </a:solidFill>
              </a:rPr>
              <a:t>ecognize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S</a:t>
            </a:r>
            <a:r>
              <a:rPr lang="en-US" sz="2400" dirty="0">
                <a:solidFill>
                  <a:srgbClr val="002060"/>
                </a:solidFill>
              </a:rPr>
              <a:t>elf motivation   </a:t>
            </a: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6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</a:rPr>
              <a:t>UNIQUE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676400"/>
            <a:ext cx="6591985" cy="42348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rgbClr val="FF0000"/>
                </a:solidFill>
              </a:rPr>
              <a:t>U</a:t>
            </a:r>
            <a:r>
              <a:rPr lang="en-US" sz="3600" dirty="0"/>
              <a:t>se your head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FF0000"/>
                </a:solidFill>
              </a:rPr>
              <a:t>N</a:t>
            </a:r>
            <a:r>
              <a:rPr lang="en-US" sz="3600" dirty="0"/>
              <a:t>ew ideas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FF0000"/>
                </a:solidFill>
              </a:rPr>
              <a:t>I</a:t>
            </a:r>
            <a:r>
              <a:rPr lang="en-US" sz="3600" dirty="0"/>
              <a:t>nterval 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Q</a:t>
            </a:r>
            <a:r>
              <a:rPr lang="en-US" sz="3600" dirty="0"/>
              <a:t>uestions 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FF0000"/>
                </a:solidFill>
              </a:rPr>
              <a:t>U</a:t>
            </a:r>
            <a:r>
              <a:rPr lang="en-US" sz="3600" dirty="0"/>
              <a:t>nderstand </a:t>
            </a:r>
          </a:p>
          <a:p>
            <a:pPr marL="0" indent="0">
              <a:buNone/>
            </a:pPr>
            <a:r>
              <a:rPr lang="en-US" sz="4300" b="1" dirty="0">
                <a:solidFill>
                  <a:srgbClr val="FF0000"/>
                </a:solidFill>
              </a:rPr>
              <a:t>E</a:t>
            </a:r>
            <a:r>
              <a:rPr lang="en-US" sz="3600" dirty="0"/>
              <a:t>xercise </a:t>
            </a:r>
          </a:p>
        </p:txBody>
      </p:sp>
    </p:spTree>
    <p:extLst>
      <p:ext uri="{BB962C8B-B14F-4D97-AF65-F5344CB8AC3E}">
        <p14:creationId xmlns:p14="http://schemas.microsoft.com/office/powerpoint/2010/main" val="246209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>
            <a:spLocks noGrp="1" noChangeArrowheads="1"/>
          </p:cNvSpPr>
          <p:nvPr>
            <p:ph idx="1"/>
          </p:nvPr>
        </p:nvSpPr>
        <p:spPr>
          <a:xfrm>
            <a:off x="1143000" y="857250"/>
            <a:ext cx="6858000" cy="51435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bg1"/>
            </a:solidFill>
          </a:ln>
        </p:spPr>
        <p:txBody>
          <a:bodyPr wrap="none" anchor="ctr"/>
          <a:lstStyle/>
          <a:p>
            <a:pPr algn="ctr">
              <a:buFont typeface="Arial" charset="0"/>
              <a:buNone/>
              <a:defRPr/>
            </a:pP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chemeClr val="bg1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Arial Black"/>
            </a:endParaRPr>
          </a:p>
          <a:p>
            <a:pPr algn="ctr">
              <a:buFont typeface="Arial" charset="0"/>
              <a:buNone/>
              <a:defRPr/>
            </a:pPr>
            <a:r>
              <a:rPr lang="en-US" sz="1800" kern="10" spc="540" dirty="0">
                <a:ln w="9525">
                  <a:noFill/>
                  <a:miter lim="800000"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  </a:t>
            </a:r>
          </a:p>
          <a:p>
            <a:pPr algn="ctr">
              <a:buFont typeface="Arial" charset="0"/>
              <a:buNone/>
              <a:defRPr/>
            </a:pPr>
            <a:endParaRPr lang="en-US" sz="3000" b="1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3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        </a:t>
            </a: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27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	  </a:t>
            </a: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rgbClr val="FF0000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Broadway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2373" y="2676036"/>
            <a:ext cx="48072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kern="10" spc="540" dirty="0">
                <a:ln w="9525">
                  <a:noFill/>
                  <a:miter lim="800000"/>
                  <a:headEnd/>
                  <a:tailEnd/>
                </a:ln>
                <a:solidFill>
                  <a:srgbClr val="92D05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  <a:cs typeface="Arial" charset="0"/>
              </a:rPr>
              <a:t>Thank You</a:t>
            </a:r>
            <a:endParaRPr lang="en-US" sz="5400" dirty="0">
              <a:solidFill>
                <a:srgbClr val="92D05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50344" y="1714500"/>
            <a:ext cx="3902030" cy="6001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300" b="1" dirty="0">
                <a:solidFill>
                  <a:srgbClr val="0070C0"/>
                </a:solidFill>
                <a:latin typeface="Broadway" panose="04040905080B02020502" pitchFamily="82" charset="0"/>
                <a:cs typeface="Aharoni" pitchFamily="2" charset="-79"/>
              </a:rPr>
              <a:t>SUDAS KANNOTH</a:t>
            </a:r>
            <a:endParaRPr lang="en-US" sz="3300" dirty="0">
              <a:solidFill>
                <a:srgbClr val="0070C0"/>
              </a:solidFill>
              <a:latin typeface="Broadway" panose="04040905080B02020502" pitchFamily="82" charset="0"/>
              <a:cs typeface="Arial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58458" y="2590800"/>
            <a:ext cx="5485797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POSITIVE COMMUNE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Soft skill training team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50345" y="3140784"/>
            <a:ext cx="3711144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 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2"/>
              </a:rPr>
              <a:t>sudaskannoth@gmail.co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</a:t>
            </a:r>
          </a:p>
          <a:p>
            <a:pPr eaLnBrk="1" hangingPunct="1">
              <a:spcBef>
                <a:spcPct val="50000"/>
              </a:spcBef>
            </a:pPr>
            <a:r>
              <a:rPr lang="en-US" sz="3300" b="1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944  711  4001</a:t>
            </a:r>
            <a:endParaRPr lang="en-US" sz="2100" b="1" dirty="0">
              <a:solidFill>
                <a:srgbClr val="92D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eaLnBrk="1" hangingPunct="1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6574735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/>
      <p:bldP spid="5" grpId="1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1456</TotalTime>
  <Words>72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Aharoni</vt:lpstr>
      <vt:lpstr>Arial</vt:lpstr>
      <vt:lpstr>Arial Black</vt:lpstr>
      <vt:lpstr>Broadway</vt:lpstr>
      <vt:lpstr>Calibri</vt:lpstr>
      <vt:lpstr>Century Gothic</vt:lpstr>
      <vt:lpstr>Wingdings 3</vt:lpstr>
      <vt:lpstr>Wisp</vt:lpstr>
      <vt:lpstr>PowerPoint Presentation</vt:lpstr>
      <vt:lpstr>              SQ3R</vt:lpstr>
      <vt:lpstr>              3PQ4RS</vt:lpstr>
      <vt:lpstr>UNIQUE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 ToTs</dc:title>
  <dc:creator>USER</dc:creator>
  <cp:lastModifiedBy>PREETHI</cp:lastModifiedBy>
  <cp:revision>62</cp:revision>
  <dcterms:created xsi:type="dcterms:W3CDTF">2018-01-25T01:14:33Z</dcterms:created>
  <dcterms:modified xsi:type="dcterms:W3CDTF">2020-06-21T16:45:09Z</dcterms:modified>
</cp:coreProperties>
</file>