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1" r:id="rId2"/>
    <p:sldId id="274" r:id="rId3"/>
    <p:sldId id="273" r:id="rId4"/>
    <p:sldId id="275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1DBD"/>
    <a:srgbClr val="FF9900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77957" autoAdjust="0"/>
  </p:normalViewPr>
  <p:slideViewPr>
    <p:cSldViewPr>
      <p:cViewPr varScale="1">
        <p:scale>
          <a:sx n="87" d="100"/>
          <a:sy n="87" d="100"/>
        </p:scale>
        <p:origin x="7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4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13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2600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45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4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3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0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71450"/>
            <a:ext cx="7696200" cy="6477000"/>
          </a:xfrm>
        </p:spPr>
        <p:txBody>
          <a:bodyPr>
            <a:noAutofit/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Why should I study</a:t>
            </a: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Be envisioned</a:t>
            </a: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Realize our Potentialities </a:t>
            </a: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Each one has different views </a:t>
            </a: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Small intentions are crime </a:t>
            </a:r>
          </a:p>
          <a:p>
            <a:pPr algn="l"/>
            <a:r>
              <a:rPr lang="en-US" sz="3600" dirty="0">
                <a:solidFill>
                  <a:srgbClr val="C00000"/>
                </a:solidFill>
              </a:rPr>
              <a:t>Dreams </a:t>
            </a:r>
          </a:p>
          <a:p>
            <a:pPr algn="l"/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2578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76401" y="316468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</a:rPr>
              <a:t>How to face exam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             SQ3R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74520"/>
            <a:ext cx="6591985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dirty="0">
                <a:solidFill>
                  <a:srgbClr val="3F1DBD"/>
                </a:solidFill>
              </a:rPr>
              <a:t>urvey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Q</a:t>
            </a:r>
            <a:r>
              <a:rPr lang="en-US" sz="3600" dirty="0">
                <a:solidFill>
                  <a:srgbClr val="3F1DBD"/>
                </a:solidFill>
              </a:rPr>
              <a:t>uestion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R</a:t>
            </a:r>
            <a:r>
              <a:rPr lang="en-US" sz="3600" dirty="0">
                <a:solidFill>
                  <a:srgbClr val="3F1DBD"/>
                </a:solidFill>
              </a:rPr>
              <a:t>ead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R</a:t>
            </a:r>
            <a:r>
              <a:rPr lang="en-US" sz="3600" dirty="0">
                <a:solidFill>
                  <a:srgbClr val="3F1DBD"/>
                </a:solidFill>
              </a:rPr>
              <a:t>ecite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R</a:t>
            </a:r>
            <a:r>
              <a:rPr lang="en-US" sz="3600" dirty="0">
                <a:solidFill>
                  <a:srgbClr val="3F1DBD"/>
                </a:solidFill>
              </a:rPr>
              <a:t>eview </a:t>
            </a:r>
          </a:p>
        </p:txBody>
      </p:sp>
    </p:spTree>
    <p:extLst>
      <p:ext uri="{BB962C8B-B14F-4D97-AF65-F5344CB8AC3E}">
        <p14:creationId xmlns:p14="http://schemas.microsoft.com/office/powerpoint/2010/main" val="101957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              </a:t>
            </a:r>
            <a:r>
              <a:rPr lang="en-US" sz="4400" b="1" dirty="0">
                <a:solidFill>
                  <a:srgbClr val="FF0000"/>
                </a:solidFill>
              </a:rPr>
              <a:t>3PQ4RS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591985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002060"/>
                </a:solidFill>
              </a:rPr>
              <a:t>riority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002060"/>
                </a:solidFill>
              </a:rPr>
              <a:t>lanning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002060"/>
                </a:solidFill>
              </a:rPr>
              <a:t>repare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002060"/>
                </a:solidFill>
              </a:rPr>
              <a:t>uestioning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ead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elate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evise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ecognize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>
                <a:solidFill>
                  <a:srgbClr val="002060"/>
                </a:solidFill>
              </a:rPr>
              <a:t>elf motivation   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6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76400"/>
            <a:ext cx="6591985" cy="42348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U</a:t>
            </a:r>
            <a:r>
              <a:rPr lang="en-US" sz="3600" dirty="0"/>
              <a:t>se your head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N</a:t>
            </a:r>
            <a:r>
              <a:rPr lang="en-US" sz="3600" dirty="0"/>
              <a:t>ew ideas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I</a:t>
            </a:r>
            <a:r>
              <a:rPr lang="en-US" sz="3600" dirty="0"/>
              <a:t>nterval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Q</a:t>
            </a:r>
            <a:r>
              <a:rPr lang="en-US" sz="3600" dirty="0"/>
              <a:t>uestions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U</a:t>
            </a:r>
            <a:r>
              <a:rPr lang="en-US" sz="3600" dirty="0"/>
              <a:t>nderstand </a:t>
            </a:r>
          </a:p>
          <a:p>
            <a:pPr marL="0" indent="0">
              <a:buNone/>
            </a:pPr>
            <a:r>
              <a:rPr lang="en-US" sz="4300" b="1" dirty="0">
                <a:solidFill>
                  <a:srgbClr val="FF0000"/>
                </a:solidFill>
              </a:rPr>
              <a:t>E</a:t>
            </a:r>
            <a:r>
              <a:rPr lang="en-US" sz="3600" dirty="0"/>
              <a:t>xercise </a:t>
            </a:r>
          </a:p>
        </p:txBody>
      </p:sp>
    </p:spTree>
    <p:extLst>
      <p:ext uri="{BB962C8B-B14F-4D97-AF65-F5344CB8AC3E}">
        <p14:creationId xmlns:p14="http://schemas.microsoft.com/office/powerpoint/2010/main" val="24620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57473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1456</TotalTime>
  <Words>72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Aharoni</vt:lpstr>
      <vt:lpstr>Arial</vt:lpstr>
      <vt:lpstr>Arial Black</vt:lpstr>
      <vt:lpstr>Broadway</vt:lpstr>
      <vt:lpstr>Calibri</vt:lpstr>
      <vt:lpstr>Century Gothic</vt:lpstr>
      <vt:lpstr>Wingdings 3</vt:lpstr>
      <vt:lpstr>Wisp</vt:lpstr>
      <vt:lpstr>PowerPoint Presentation</vt:lpstr>
      <vt:lpstr>              SQ3R</vt:lpstr>
      <vt:lpstr>              3PQ4RS</vt:lpstr>
      <vt:lpstr>UNIQUE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62</cp:revision>
  <dcterms:created xsi:type="dcterms:W3CDTF">2018-01-25T01:14:33Z</dcterms:created>
  <dcterms:modified xsi:type="dcterms:W3CDTF">2020-06-21T16:45:09Z</dcterms:modified>
</cp:coreProperties>
</file>