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preferSingleView="1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12/25/2012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3.gstatic.com/images?q=tbn:ANd9GcST2TQba4plylqbiGA-1XYaWIDiIsdZMSnBFlBdWHzdh7acLj_br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838200"/>
            <a:ext cx="9143999" cy="497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ÍcÉÇiÉlÉ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¤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ÉqÉiÉÉ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ÌuÉMüÉxÉ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,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pÉÉwÉÉD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MüÉæzÉsÉ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ÌuÉMüÉxÉ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,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xÉqÉÉeÉ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oÉÉUå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qÉåÇ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eÉÉlÉMüÉUÏ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,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EÍcÉiÉ-AlÉÑÍcÉiÉ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oÉÉUå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qÉåÇ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AuÉaÉiÉ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MüUÉlÉÉ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19459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FFC000"/>
                </a:solidFill>
                <a:latin typeface="BRH Devanagari" pitchFamily="2" charset="0"/>
              </a:rPr>
              <a:t>Ì¢ürÉÉ</a:t>
            </a:r>
            <a:r>
              <a:rPr lang="en-US" sz="80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8000" dirty="0" err="1" smtClean="0">
                <a:solidFill>
                  <a:srgbClr val="FFC000"/>
                </a:solidFill>
                <a:latin typeface="BRH Devanagari" pitchFamily="2" charset="0"/>
              </a:rPr>
              <a:t>MüsÉÉmÉ</a:t>
            </a:r>
            <a:r>
              <a:rPr lang="en-US" sz="8000" dirty="0" smtClean="0">
                <a:solidFill>
                  <a:srgbClr val="FFC000"/>
                </a:solidFill>
                <a:latin typeface="BRH Devanagari" pitchFamily="2" charset="0"/>
              </a:rPr>
              <a:t> - 2 </a:t>
            </a:r>
            <a:endParaRPr lang="en-US" sz="8000" dirty="0">
              <a:solidFill>
                <a:srgbClr val="FFC000"/>
              </a:solidFill>
              <a:latin typeface="BRH Devanagar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895600"/>
            <a:ext cx="7391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UcÉlÉÉiqÉMü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MüÉæzÉsÉ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MüÉ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ÌuÉMüÉxÉ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 </a:t>
            </a: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LuÉÇ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pÉÉuÉÉÍpÉlÉrÉ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 </a:t>
            </a: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mÉU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oÉsÉ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BRH Devanagari" pitchFamily="2" charset="0"/>
              </a:rPr>
              <a:t>SålÉÉ</a:t>
            </a:r>
            <a:r>
              <a:rPr lang="en-US" sz="4800" dirty="0" smtClean="0">
                <a:solidFill>
                  <a:srgbClr val="00B0F0"/>
                </a:solidFill>
                <a:latin typeface="BRH Devanagari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143000"/>
            <a:ext cx="8915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mÉëzlÉ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-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SWåûeÉ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mÉëjÉÉ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LMü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xÉÉqÉÉÎeÉMü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MüsÉÇMü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-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xÉqÉrÉ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mÉëirÉåMü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xÉqÉÔWû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MåüÍsÉL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SxÉ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ÍqÉÌlÉOû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xÉMüiÉå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|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BRH Devanagar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(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mÉëzlÉ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mÉWûsÉå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SåMüU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LMü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WûÄniÉå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iÉMü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xÉqÉrÉ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xÉMüiÉå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-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iÉærÉÉUÏ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MåüÍsÉL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)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8991599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RH Devanagari" pitchFamily="2" charset="0"/>
              <a:ea typeface="Calibri" pitchFamily="34" charset="0"/>
              <a:cs typeface="Mangal" pitchFamily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 smtClean="0">
              <a:solidFill>
                <a:srgbClr val="FF0000"/>
              </a:solidFill>
              <a:latin typeface="BRH Devanagari" pitchFamily="2" charset="0"/>
              <a:ea typeface="Calibri" pitchFamily="34" charset="0"/>
              <a:cs typeface="Mangal" pitchFamily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RH Devanagari" pitchFamily="2" charset="0"/>
              <a:ea typeface="Calibri" pitchFamily="34" charset="0"/>
              <a:cs typeface="Mangal" pitchFamily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 smtClean="0">
              <a:solidFill>
                <a:srgbClr val="FF0000"/>
              </a:solidFill>
              <a:latin typeface="BRH Devanagari" pitchFamily="2" charset="0"/>
              <a:ea typeface="Calibri" pitchFamily="34" charset="0"/>
              <a:cs typeface="Mangal" pitchFamily="2"/>
            </a:endParaRPr>
          </a:p>
          <a:p>
            <a:pPr marL="398463" marR="0" lvl="0" indent="58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ÌlÉoÉÇkÉ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iÉærÉÉU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MüUlÉÉ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2.LMüÉÇMüÐ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mÉëxiÉÑiÉ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MüUlÉÉ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    3.</a:t>
            </a:r>
            <a:r>
              <a:rPr kumimoji="0" lang="en-US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mÉÉåxOûU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iÉærÉÉU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MüUlÉÉ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BRH Devanagar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RH Devanagari" pitchFamily="2" charset="0"/>
              <a:ea typeface="Calibri" pitchFamily="34" charset="0"/>
              <a:cs typeface="Mangal" pitchFamily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solidFill>
                <a:srgbClr val="FFFF00"/>
              </a:solidFill>
              <a:latin typeface="BRH Devanagari" pitchFamily="2" charset="0"/>
              <a:ea typeface="Calibri" pitchFamily="34" charset="0"/>
              <a:cs typeface="Mangal" pitchFamily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E¬åzrÉ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-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NûÉ§ÉÉåÇ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qÉlÉ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qÉåÇ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SWåûeÉ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xÉqÉÉeÉ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MüsÉÇMü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rÉWû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xÉqÉfÉÉlÉÉ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SWåûeÉ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eÉæxÉÉ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AirÉÉcÉÉU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xÉqÉÉeÉ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SÕU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MüUlÉå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MåüÍsÉL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AuÉaÉiÉ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MüUÉlÉÉ</a:t>
            </a:r>
            <a:endParaRPr kumimoji="0" lang="en-US" sz="4800" b="0" i="0" u="none" strike="noStrike" cap="none" normalizeH="0" baseline="0" dirty="0" smtClean="0">
              <a:ln>
                <a:noFill/>
              </a:ln>
              <a:effectLst/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90600"/>
            <a:ext cx="7370929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400" b="1" dirty="0" err="1" smtClean="0">
                <a:solidFill>
                  <a:srgbClr val="FF0000"/>
                </a:solidFill>
                <a:latin typeface="BRH Devanagari" pitchFamily="2" charset="0"/>
              </a:rPr>
              <a:t>ÌuÉÍkÉ</a:t>
            </a:r>
            <a:endParaRPr lang="en-US" sz="34400" dirty="0">
              <a:solidFill>
                <a:srgbClr val="FF0000"/>
              </a:solidFill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1143000"/>
            <a:ext cx="9144000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¤ÉÉ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xÉpÉÏ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NûÉ§ÉÉåÇ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iÉÏlÉ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pÉÉaÉÉåÇ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qÉåÇ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oÉÉðOûlÉÉ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mÉWûsÉå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xÉqÉÔWû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ÌlÉoÉÇkÉ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iÉærÉÉU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MüUMåü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mÉëxiÉÑiÉ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MüUlÉå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MåüÍsÉL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MüWûlÉÉ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(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xÉåÍqÉlÉÉU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) 2.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SÕxÉUå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xÉqÉÔWû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LMüÉÇMüÐ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mÉëxiÉÑiÉ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MüUlÉÉ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3.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iÉÏxÉUå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xÉqÉÔWû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MåüÍsÉL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ExÉ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ÌuÉwÉrÉ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mÉÉåxOûU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iÉærÉÉU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MüUuÉÉlÉÉ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 |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3.gstatic.com/images?q=tbn:ANd9GcRm_4WvEMvp-nMB31LL8czytEIo8TPpks50vPH2XK7pkiCkqaz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WordArt 4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4419600" cy="1323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47FF"/>
                    </a:gs>
                    <a:gs pos="6500">
                      <a:srgbClr val="000082"/>
                    </a:gs>
                    <a:gs pos="14000">
                      <a:srgbClr val="0047FF"/>
                    </a:gs>
                    <a:gs pos="21001">
                      <a:srgbClr val="000082"/>
                    </a:gs>
                    <a:gs pos="28500">
                      <a:srgbClr val="0047FF"/>
                    </a:gs>
                    <a:gs pos="36000">
                      <a:srgbClr val="000082"/>
                    </a:gs>
                    <a:gs pos="43500">
                      <a:srgbClr val="0047FF"/>
                    </a:gs>
                    <a:gs pos="50000">
                      <a:srgbClr val="000082"/>
                    </a:gs>
                    <a:gs pos="56500">
                      <a:srgbClr val="0047FF"/>
                    </a:gs>
                    <a:gs pos="64000">
                      <a:srgbClr val="000082"/>
                    </a:gs>
                    <a:gs pos="71500">
                      <a:srgbClr val="0047FF"/>
                    </a:gs>
                    <a:gs pos="78999">
                      <a:srgbClr val="000082"/>
                    </a:gs>
                    <a:gs pos="86000">
                      <a:srgbClr val="0047FF"/>
                    </a:gs>
                    <a:gs pos="93500">
                      <a:srgbClr val="000082"/>
                    </a:gs>
                    <a:gs pos="100000">
                      <a:srgbClr val="0047FF"/>
                    </a:gs>
                  </a:gsLst>
                  <a:lin ang="18900000" scaled="1"/>
                </a:gradFill>
                <a:latin typeface="+mn-lt"/>
                <a:ea typeface="+mn-lt"/>
                <a:cs typeface="+mn-lt"/>
              </a:rPr>
              <a:t>PRESENTED        BY  </a:t>
            </a:r>
          </a:p>
        </p:txBody>
      </p:sp>
      <p:sp>
        <p:nvSpPr>
          <p:cNvPr id="114693" name="WordArt 5"/>
          <p:cNvSpPr>
            <a:spLocks noChangeArrowheads="1" noChangeShapeType="1" noTextEdit="1"/>
          </p:cNvSpPr>
          <p:nvPr/>
        </p:nvSpPr>
        <p:spPr bwMode="auto">
          <a:xfrm>
            <a:off x="152400" y="1905000"/>
            <a:ext cx="4648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SREERANJINI</a:t>
            </a:r>
          </a:p>
        </p:txBody>
      </p:sp>
      <p:sp>
        <p:nvSpPr>
          <p:cNvPr id="114694" name="WordArt 6"/>
          <p:cNvSpPr>
            <a:spLocks noChangeArrowheads="1" noChangeShapeType="1" noTextEdit="1"/>
          </p:cNvSpPr>
          <p:nvPr/>
        </p:nvSpPr>
        <p:spPr bwMode="auto">
          <a:xfrm>
            <a:off x="4724400" y="3505200"/>
            <a:ext cx="3657600" cy="1304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T.G.T.HINDI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103674"/>
            <a:ext cx="81534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KENDRIYA  VIDYALAYA</a:t>
            </a:r>
          </a:p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OTTAPALAM</a:t>
            </a:r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71628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96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14692" grpId="0" animBg="1"/>
      <p:bldP spid="114693" grpId="0" animBg="1"/>
      <p:bldP spid="1146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WordArt 4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4419600" cy="1323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47FF"/>
                    </a:gs>
                    <a:gs pos="6500">
                      <a:srgbClr val="000082"/>
                    </a:gs>
                    <a:gs pos="14000">
                      <a:srgbClr val="0047FF"/>
                    </a:gs>
                    <a:gs pos="21001">
                      <a:srgbClr val="000082"/>
                    </a:gs>
                    <a:gs pos="28500">
                      <a:srgbClr val="0047FF"/>
                    </a:gs>
                    <a:gs pos="36000">
                      <a:srgbClr val="000082"/>
                    </a:gs>
                    <a:gs pos="43500">
                      <a:srgbClr val="0047FF"/>
                    </a:gs>
                    <a:gs pos="50000">
                      <a:srgbClr val="000082"/>
                    </a:gs>
                    <a:gs pos="56500">
                      <a:srgbClr val="0047FF"/>
                    </a:gs>
                    <a:gs pos="64000">
                      <a:srgbClr val="000082"/>
                    </a:gs>
                    <a:gs pos="71500">
                      <a:srgbClr val="0047FF"/>
                    </a:gs>
                    <a:gs pos="78999">
                      <a:srgbClr val="000082"/>
                    </a:gs>
                    <a:gs pos="86000">
                      <a:srgbClr val="0047FF"/>
                    </a:gs>
                    <a:gs pos="93500">
                      <a:srgbClr val="000082"/>
                    </a:gs>
                    <a:gs pos="100000">
                      <a:srgbClr val="0047FF"/>
                    </a:gs>
                  </a:gsLst>
                  <a:lin ang="18900000" scaled="1"/>
                </a:gradFill>
                <a:latin typeface="+mn-lt"/>
                <a:ea typeface="+mn-lt"/>
                <a:cs typeface="+mn-lt"/>
              </a:rPr>
              <a:t> 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47FF"/>
                  </a:gs>
                  <a:gs pos="6500">
                    <a:srgbClr val="000082"/>
                  </a:gs>
                  <a:gs pos="14000">
                    <a:srgbClr val="0047FF"/>
                  </a:gs>
                  <a:gs pos="21001">
                    <a:srgbClr val="000082"/>
                  </a:gs>
                  <a:gs pos="28500">
                    <a:srgbClr val="0047FF"/>
                  </a:gs>
                  <a:gs pos="36000">
                    <a:srgbClr val="000082"/>
                  </a:gs>
                  <a:gs pos="43500">
                    <a:srgbClr val="0047FF"/>
                  </a:gs>
                  <a:gs pos="50000">
                    <a:srgbClr val="000082"/>
                  </a:gs>
                  <a:gs pos="56500">
                    <a:srgbClr val="0047FF"/>
                  </a:gs>
                  <a:gs pos="64000">
                    <a:srgbClr val="000082"/>
                  </a:gs>
                  <a:gs pos="71500">
                    <a:srgbClr val="0047FF"/>
                  </a:gs>
                  <a:gs pos="78999">
                    <a:srgbClr val="000082"/>
                  </a:gs>
                  <a:gs pos="86000">
                    <a:srgbClr val="0047FF"/>
                  </a:gs>
                  <a:gs pos="93500">
                    <a:srgbClr val="000082"/>
                  </a:gs>
                  <a:gs pos="100000">
                    <a:srgbClr val="0047FF"/>
                  </a:gs>
                </a:gsLst>
                <a:lin ang="18900000" scaled="1"/>
              </a:gradFill>
              <a:latin typeface="+mn-lt"/>
              <a:ea typeface="+mn-lt"/>
              <a:cs typeface="+mn-lt"/>
            </a:endParaRPr>
          </a:p>
        </p:txBody>
      </p:sp>
      <p:sp>
        <p:nvSpPr>
          <p:cNvPr id="114693" name="WordArt 5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4648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+mj-lt"/>
                <a:ea typeface="+mj-lt"/>
                <a:cs typeface="+mj-lt"/>
              </a:rPr>
              <a:t>SREERANJINI</a:t>
            </a:r>
          </a:p>
        </p:txBody>
      </p:sp>
      <p:sp>
        <p:nvSpPr>
          <p:cNvPr id="114694" name="WordArt 6"/>
          <p:cNvSpPr>
            <a:spLocks noChangeArrowheads="1" noChangeShapeType="1" noTextEdit="1"/>
          </p:cNvSpPr>
          <p:nvPr/>
        </p:nvSpPr>
        <p:spPr bwMode="auto">
          <a:xfrm>
            <a:off x="4191000" y="2514600"/>
            <a:ext cx="3657600" cy="1304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T.G.T.HINDI</a:t>
            </a:r>
          </a:p>
        </p:txBody>
      </p:sp>
      <p:sp>
        <p:nvSpPr>
          <p:cNvPr id="5" name="Rectangle 4"/>
          <p:cNvSpPr/>
          <p:nvPr/>
        </p:nvSpPr>
        <p:spPr>
          <a:xfrm>
            <a:off x="-381000" y="4648200"/>
            <a:ext cx="9753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KENDRIYA  VIDYALAYA</a:t>
            </a:r>
          </a:p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OTTAPALAM</a:t>
            </a:r>
          </a:p>
        </p:txBody>
      </p:sp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71628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96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14692" grpId="0" animBg="1"/>
      <p:bldP spid="114693" grpId="0" animBg="1"/>
      <p:bldP spid="1146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2514600"/>
            <a:ext cx="86869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ÄTüÉðUqÉåOûÏuÉ</a:t>
            </a:r>
            <a:r>
              <a:rPr kumimoji="0" lang="en-US" sz="6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6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AxÉåxÉqÉåÇOû</a:t>
            </a:r>
            <a:r>
              <a:rPr kumimoji="0" lang="en-US" sz="6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6000" b="1" i="1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MåüÍsÉL</a:t>
            </a:r>
            <a:r>
              <a:rPr kumimoji="0" lang="en-US" sz="6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752600"/>
            <a:ext cx="7217040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0" dirty="0" err="1" smtClean="0">
                <a:solidFill>
                  <a:srgbClr val="FFFF00"/>
                </a:solidFill>
                <a:latin typeface="BRH Devanagari" pitchFamily="2" charset="0"/>
              </a:rPr>
              <a:t>xÉÉUÉÇzÉ</a:t>
            </a:r>
            <a:endParaRPr lang="en-US" sz="23900" dirty="0">
              <a:solidFill>
                <a:srgbClr val="FFFF00"/>
              </a:solidFill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MülrÉÉSÉlÉ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MüÌuÉiÉÉ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qÉåÇ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MüÌuÉ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GiÉÑUÉeÉ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lÉå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qÉÉð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,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oÉåOûÏ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x§ÉÏ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mÉUÇmÉUÉaÉiÉ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AÉSzÉï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ÃmÉ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WûOûMüU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xÉÏZÉ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UWûÏ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|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MüÌuÉ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qÉÉlÉlÉÉ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ÌMü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MüÉåqÉsÉiÉÉ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aÉÉæUuÉ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qÉåÇ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MüqÉÄeÉÉåUÏ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AlÉÑpÉuÉ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WûÉåiÉÉ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,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qÉÉð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ExÉå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H Devanagari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sÉQûMüÐ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eÉæxÉÉ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lÉ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ÌSZÉlÉå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MüÐ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xÉÏZÉ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SåiÉÏ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305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oÉåOûÏ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qÉÉð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xÉÑZÉ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-SÒZÉ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MüÐ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xÉÉjÉÏ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WûÉålÉå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MüÉUhÉ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ExÉMüÐ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AÇÌiÉqÉ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mÉÔðeÉÏ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WûÉåiÉÏ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|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CxÉqÉåÇ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qÉÉð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MüÐ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pÉÉuÉÑMüiÉÉ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xjÉÉlÉ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mÉU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xÉÇÍcÉiÉ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AlÉÑpÉuÉÉåÇ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MüÐ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mÉÏQûÉ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MüÐ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mÉëÉqÉÉÍhÉMü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AÍpÉurÉÌ£ü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lang="en-US" sz="5400" dirty="0" err="1" smtClean="0">
                <a:latin typeface="BRH Devanagari" pitchFamily="2" charset="0"/>
                <a:ea typeface="Calibri" pitchFamily="34" charset="0"/>
                <a:cs typeface="Mangal" pitchFamily="2"/>
              </a:rPr>
              <a:t>Wæû</a:t>
            </a:r>
            <a:r>
              <a:rPr lang="en-US" sz="5400" dirty="0" smtClean="0">
                <a:latin typeface="BRH Devanagari" pitchFamily="2" charset="0"/>
                <a:ea typeface="Calibri" pitchFamily="34" charset="0"/>
                <a:cs typeface="Mangal" pitchFamily="2"/>
              </a:rPr>
              <a:t> |</a:t>
            </a:r>
            <a:endParaRPr lang="en-US" sz="5400" dirty="0" smtClean="0"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609600"/>
            <a:ext cx="1047113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9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Ì¢ürÉÉ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9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MüsÉÉmÉ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- 1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       </a:t>
            </a:r>
            <a:r>
              <a:rPr kumimoji="0" lang="en-US" sz="6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cÉcÉÉï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-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</a:t>
            </a:r>
            <a:r>
              <a:rPr kumimoji="0" lang="en-US" sz="6600" b="0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ÌuÉwÉrÉ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-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AÉmÉMüÐ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SØÌ¹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qÉåÇ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MülrÉÉ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ÌuÉuÉÉWû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Måü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AuÉxÉU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mÉU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qÉÉð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MüÉå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ExÉå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YrÉÉ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ÍzÉ¤ÉÉ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SålÉÏ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</a:t>
            </a:r>
            <a:r>
              <a:rPr kumimoji="0" lang="en-US" sz="5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cÉÉÌWûL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RH Devanagari" pitchFamily="2" charset="0"/>
                <a:ea typeface="Calibri" pitchFamily="34" charset="0"/>
                <a:cs typeface="Mangal" pitchFamily="2"/>
              </a:rPr>
              <a:t>  ?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457200"/>
            <a:ext cx="218200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  <a:latin typeface="BRH Devanagari" pitchFamily="2" charset="0"/>
              </a:rPr>
              <a:t>ÌuÉÍkÉ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BRH Devanagar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997839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NûÉ§ÉÉåÇ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MüÉå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SÉå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SsÉ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qÉå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oÉÉðOûlÉÉ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, 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NûÉ§É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ÌuÉcÉÉU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ÌuÉqÉzÉï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MüUMåü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mÉëirÉåMü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SsÉ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xÉå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SÉå-SÉå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xÉSxrÉ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AÉMüU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AmÉlÉå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xÉqÉÔWû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Måü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ÌuÉcÉÉU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mÉëMüOû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MüUlÉÉ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 |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ÌuÉcÉÉU-ÌuÉqÉzÉï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MåüÍsÉL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10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ÍqÉÌlÉOû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MüÉ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xÉqÉrÉ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ÌuÉcÉÉU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mÉëMüOû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MüUlÉåMåüÍsÉL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cÉÉU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ÍqÉÌlÉOû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MüÉ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xÉqÉrÉ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 ,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AkrÉÉmÉMü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ExÉmÉU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AmÉlÉÉ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ÌuÉcÉÉU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mÉëMüOû</a:t>
            </a:r>
            <a:r>
              <a:rPr lang="en-US" sz="3600" dirty="0" smtClean="0">
                <a:solidFill>
                  <a:srgbClr val="FFC000"/>
                </a:solidFill>
                <a:latin typeface="BRH Devanagari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BRH Devanagari" pitchFamily="2" charset="0"/>
              </a:rPr>
              <a:t>MüUlÉÉ</a:t>
            </a:r>
            <a:endParaRPr lang="en-US" sz="3600" dirty="0">
              <a:solidFill>
                <a:srgbClr val="FFC000"/>
              </a:solidFill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7693132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700" dirty="0" err="1" smtClean="0">
                <a:solidFill>
                  <a:srgbClr val="FF0000"/>
                </a:solidFill>
                <a:latin typeface="BRH Devanagari" pitchFamily="2" charset="0"/>
              </a:rPr>
              <a:t>E¬åzrÉ</a:t>
            </a:r>
            <a:endParaRPr lang="en-US" sz="28700" dirty="0">
              <a:solidFill>
                <a:srgbClr val="FF0000"/>
              </a:solidFill>
              <a:latin typeface="BRH Devanagari" pitchFamily="2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313</Words>
  <Application>Microsoft Office PowerPoint</Application>
  <PresentationFormat>On-screen Show (4:3)</PresentationFormat>
  <Paragraphs>39</Paragraphs>
  <Slides>17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3</cp:revision>
  <dcterms:created xsi:type="dcterms:W3CDTF">2006-08-16T00:00:00Z</dcterms:created>
  <dcterms:modified xsi:type="dcterms:W3CDTF">2012-12-25T02:14:04Z</dcterms:modified>
</cp:coreProperties>
</file>