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3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663300"/>
    <a:srgbClr val="FF99FF"/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4" autoAdjust="0"/>
    <p:restoredTop sz="94681" autoAdjust="0"/>
  </p:normalViewPr>
  <p:slideViewPr>
    <p:cSldViewPr>
      <p:cViewPr varScale="1">
        <p:scale>
          <a:sx n="67" d="100"/>
          <a:sy n="67" d="100"/>
        </p:scale>
        <p:origin x="-52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57400" y="2514600"/>
            <a:ext cx="5562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8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ell MT" pitchFamily="18" charset="0"/>
              </a:rPr>
              <a:t>STROKES</a:t>
            </a:r>
            <a:endParaRPr lang="en-US" sz="8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ell MT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19200" y="2136338"/>
            <a:ext cx="7543799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STROKES </a:t>
            </a:r>
          </a:p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Vs</a:t>
            </a:r>
          </a:p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BEHAVIOUR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0" y="2133600"/>
            <a:ext cx="4439420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Egostate</a:t>
            </a:r>
            <a:r>
              <a:rPr lang="en-US" sz="5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</a:t>
            </a:r>
            <a:endParaRPr lang="en-US" sz="54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Vs</a:t>
            </a:r>
          </a:p>
          <a:p>
            <a:pPr algn="ctr"/>
            <a:r>
              <a:rPr 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strokes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95400" y="2590800"/>
            <a:ext cx="73275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STROKES FILTERING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5000" y="2438400"/>
            <a:ext cx="58015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SELF STROKING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38069" y="2967335"/>
            <a:ext cx="73364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PLASTIC STROKING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43000" y="2971800"/>
            <a:ext cx="7239000" cy="707886"/>
          </a:xfrm>
          <a:prstGeom prst="rect">
            <a:avLst/>
          </a:prstGeom>
          <a:solidFill>
            <a:srgbClr val="FFC000"/>
          </a:solidFill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40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3559" y="2971800"/>
            <a:ext cx="823044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COUNTER FEIT STROKES</a:t>
            </a:r>
            <a:endParaRPr lang="en-US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219200" y="1066800"/>
            <a:ext cx="7543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None/>
            </a:pPr>
            <a:r>
              <a:rPr lang="en-US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Don’t Gives Strokes  When you have to give them</a:t>
            </a:r>
          </a:p>
          <a:p>
            <a:pPr>
              <a:lnSpc>
                <a:spcPct val="200000"/>
              </a:lnSpc>
              <a:buNone/>
            </a:pPr>
            <a:r>
              <a:rPr lang="en-US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Don’t Accepts strokes if you want them.</a:t>
            </a:r>
          </a:p>
          <a:p>
            <a:pPr>
              <a:lnSpc>
                <a:spcPct val="200000"/>
              </a:lnSpc>
              <a:buNone/>
            </a:pPr>
            <a:r>
              <a:rPr lang="en-US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Don’t Ask for Strokes when you need them.</a:t>
            </a:r>
          </a:p>
          <a:p>
            <a:pPr>
              <a:lnSpc>
                <a:spcPct val="200000"/>
              </a:lnSpc>
              <a:buNone/>
            </a:pPr>
            <a:r>
              <a:rPr lang="en-US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Don’t Reject Strokes When you don’t want them.</a:t>
            </a:r>
          </a:p>
          <a:p>
            <a:pPr>
              <a:lnSpc>
                <a:spcPct val="200000"/>
              </a:lnSpc>
              <a:buNone/>
            </a:pPr>
            <a:r>
              <a:rPr lang="en-US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Don’t  Give Yourself Strokes.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1447800" y="304800"/>
            <a:ext cx="68403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STROKE ECONOMY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19200" y="838201"/>
            <a:ext cx="7467600" cy="16619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STROKES ECONOMY  </a:t>
            </a:r>
          </a:p>
          <a:p>
            <a:pPr algn="ctr"/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66800" y="2895600"/>
            <a:ext cx="7924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None/>
            </a:pPr>
            <a:r>
              <a:rPr lang="en-US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1.Don’t Gives Strokes  When you have to give them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19200" y="609600"/>
            <a:ext cx="73914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 smtClean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STROKES ECONOMY </a:t>
            </a:r>
          </a:p>
          <a:p>
            <a:pPr algn="ctr"/>
            <a:endParaRPr lang="en-US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95400" y="2743200"/>
            <a:ext cx="7543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None/>
            </a:pPr>
            <a:r>
              <a:rPr lang="en-US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Don’t Accepts strokes if you want them.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95400" y="609600"/>
            <a:ext cx="70866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gerian" pitchFamily="82" charset="0"/>
              </a:rPr>
              <a:t>STROKES ECONOMY </a:t>
            </a:r>
          </a:p>
          <a:p>
            <a:pPr algn="ctr"/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19200" y="3200400"/>
            <a:ext cx="7543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None/>
            </a:pPr>
            <a:r>
              <a:rPr lang="en-US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3.Don’t Ask for Strokes when you need them.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95600"/>
            <a:ext cx="8370089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600" b="1" i="1" cap="none" spc="0" dirty="0" smtClean="0">
                <a:ln/>
                <a:solidFill>
                  <a:schemeClr val="accent3"/>
                </a:solidFill>
                <a:effectLst/>
                <a:latin typeface="Bell MT" pitchFamily="18" charset="0"/>
              </a:rPr>
              <a:t>“A Kiss is fine. If not a kick is </a:t>
            </a:r>
            <a:r>
              <a:rPr lang="en-US" sz="3600" b="1" i="1" cap="none" spc="0" dirty="0" err="1" smtClean="0">
                <a:ln/>
                <a:solidFill>
                  <a:schemeClr val="accent3"/>
                </a:solidFill>
                <a:effectLst/>
                <a:latin typeface="Bell MT" pitchFamily="18" charset="0"/>
              </a:rPr>
              <a:t>essental</a:t>
            </a:r>
            <a:r>
              <a:rPr lang="en-US" sz="3600" b="1" i="1" cap="none" spc="0" dirty="0" smtClean="0">
                <a:ln/>
                <a:solidFill>
                  <a:schemeClr val="accent3"/>
                </a:solidFill>
                <a:effectLst/>
                <a:latin typeface="Bell MT" pitchFamily="18" charset="0"/>
              </a:rPr>
              <a:t>”</a:t>
            </a:r>
            <a:endParaRPr lang="en-US" sz="3600" b="1" i="1" cap="none" spc="0" dirty="0">
              <a:ln/>
              <a:solidFill>
                <a:schemeClr val="accent3"/>
              </a:solidFill>
              <a:effectLst/>
              <a:latin typeface="Bell MT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0" y="990600"/>
            <a:ext cx="7086600" cy="16619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doni MT Condensed" pitchFamily="18" charset="0"/>
              </a:rPr>
              <a:t>STROKES ECONOMY </a:t>
            </a:r>
            <a:endParaRPr lang="en-US" sz="4800" b="1" cap="none" spc="0" dirty="0" smtClean="0">
              <a:ln w="11430"/>
              <a:solidFill>
                <a:schemeClr val="accent3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lgerian" pitchFamily="82" charset="0"/>
            </a:endParaRPr>
          </a:p>
          <a:p>
            <a:pPr algn="ctr"/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71600" y="2743200"/>
            <a:ext cx="7772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None/>
            </a:pPr>
            <a:r>
              <a:rPr lang="en-US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4.Don’t Reject Strokes When you don’t want them.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0" y="381000"/>
            <a:ext cx="70866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doni MT Condensed" pitchFamily="18" charset="0"/>
              </a:rPr>
              <a:t>STROKES ECONOMY </a:t>
            </a:r>
            <a:endParaRPr lang="en-US" sz="5400" b="1" cap="none" spc="0" dirty="0" smtClean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lgerian" pitchFamily="82" charset="0"/>
            </a:endParaRPr>
          </a:p>
          <a:p>
            <a:pPr algn="ctr"/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95400" y="2743200"/>
            <a:ext cx="7543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None/>
            </a:pPr>
            <a:r>
              <a:rPr lang="en-US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Don’t  Give Yourself Strokes.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0" y="1752600"/>
            <a:ext cx="536589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STROKES </a:t>
            </a:r>
          </a:p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VS </a:t>
            </a:r>
          </a:p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SOCIAL NEEDS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0" y="1752600"/>
            <a:ext cx="51054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Thank you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429000" y="2438400"/>
            <a:ext cx="2895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FF99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SUSAN</a:t>
            </a:r>
            <a:endParaRPr lang="en-US" sz="5400" b="1" cap="none" spc="0" dirty="0">
              <a:ln w="11430"/>
              <a:solidFill>
                <a:srgbClr val="FF99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90600" y="609601"/>
            <a:ext cx="8153400" cy="5530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None/>
            </a:pPr>
            <a:r>
              <a:rPr lang="en-US" sz="3400" b="1" i="1" dirty="0" smtClean="0">
                <a:solidFill>
                  <a:srgbClr val="0070C0"/>
                </a:solidFill>
                <a:latin typeface="Bernard MT Condensed" pitchFamily="18" charset="0"/>
              </a:rPr>
              <a:t>Dr. Rene Spitz-1945</a:t>
            </a:r>
          </a:p>
          <a:p>
            <a:pPr>
              <a:lnSpc>
                <a:spcPct val="200000"/>
              </a:lnSpc>
              <a:buNone/>
            </a:pPr>
            <a:r>
              <a:rPr lang="en-US" sz="3400" b="1" i="1" dirty="0" smtClean="0">
                <a:solidFill>
                  <a:srgbClr val="0070C0"/>
                </a:solidFill>
                <a:latin typeface="Bernard MT Condensed" pitchFamily="18" charset="0"/>
              </a:rPr>
              <a:t>Dr. J. Brown</a:t>
            </a:r>
          </a:p>
          <a:p>
            <a:pPr>
              <a:lnSpc>
                <a:spcPct val="200000"/>
              </a:lnSpc>
              <a:buNone/>
            </a:pPr>
            <a:r>
              <a:rPr lang="en-US" sz="3400" b="1" i="1" dirty="0" smtClean="0">
                <a:solidFill>
                  <a:srgbClr val="0070C0"/>
                </a:solidFill>
                <a:latin typeface="Bernard MT Condensed" pitchFamily="18" charset="0"/>
              </a:rPr>
              <a:t>Dr. A. D. French</a:t>
            </a:r>
          </a:p>
          <a:p>
            <a:pPr>
              <a:lnSpc>
                <a:spcPct val="200000"/>
              </a:lnSpc>
              <a:buNone/>
            </a:pPr>
            <a:r>
              <a:rPr lang="en-US" sz="3400" b="1" i="1" dirty="0" smtClean="0">
                <a:solidFill>
                  <a:srgbClr val="0070C0"/>
                </a:solidFill>
                <a:latin typeface="Bernard MT Condensed" pitchFamily="18" charset="0"/>
              </a:rPr>
              <a:t>Dr. </a:t>
            </a:r>
            <a:r>
              <a:rPr lang="en-US" sz="3400" b="1" i="1" dirty="0" err="1" smtClean="0">
                <a:solidFill>
                  <a:srgbClr val="0070C0"/>
                </a:solidFill>
                <a:latin typeface="Bernard MT Condensed" pitchFamily="18" charset="0"/>
              </a:rPr>
              <a:t>Hari</a:t>
            </a:r>
            <a:r>
              <a:rPr lang="en-US" sz="3400" b="1" i="1" dirty="0" smtClean="0">
                <a:solidFill>
                  <a:srgbClr val="0070C0"/>
                </a:solidFill>
                <a:latin typeface="Bernard MT Condensed" pitchFamily="18" charset="0"/>
              </a:rPr>
              <a:t> </a:t>
            </a:r>
            <a:r>
              <a:rPr lang="en-US" sz="3400" b="1" i="1" dirty="0" err="1" smtClean="0">
                <a:solidFill>
                  <a:srgbClr val="0070C0"/>
                </a:solidFill>
                <a:latin typeface="Bernard MT Condensed" pitchFamily="18" charset="0"/>
              </a:rPr>
              <a:t>Harlo</a:t>
            </a:r>
            <a:r>
              <a:rPr lang="en-US" sz="3400" b="1" i="1" dirty="0" smtClean="0">
                <a:solidFill>
                  <a:srgbClr val="0070C0"/>
                </a:solidFill>
                <a:latin typeface="Bernard MT Condensed" pitchFamily="18" charset="0"/>
              </a:rPr>
              <a:t> and </a:t>
            </a:r>
            <a:r>
              <a:rPr lang="en-US" sz="3400" b="1" i="1" dirty="0" err="1" smtClean="0">
                <a:solidFill>
                  <a:srgbClr val="0070C0"/>
                </a:solidFill>
                <a:latin typeface="Bernard MT Condensed" pitchFamily="18" charset="0"/>
              </a:rPr>
              <a:t>Margarette</a:t>
            </a:r>
            <a:r>
              <a:rPr lang="en-US" sz="3400" b="1" i="1" dirty="0" smtClean="0">
                <a:solidFill>
                  <a:srgbClr val="0070C0"/>
                </a:solidFill>
                <a:latin typeface="Bernard MT Condensed" pitchFamily="18" charset="0"/>
              </a:rPr>
              <a:t> Harlo-1962</a:t>
            </a:r>
          </a:p>
          <a:p>
            <a:pPr>
              <a:lnSpc>
                <a:spcPct val="200000"/>
              </a:lnSpc>
              <a:buNone/>
            </a:pPr>
            <a:endParaRPr lang="en-US" sz="4800" b="1" dirty="0" smtClean="0">
              <a:solidFill>
                <a:srgbClr val="C00000"/>
              </a:solidFill>
              <a:latin typeface="Bernard MT Condensed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8400" y="1371600"/>
            <a:ext cx="4419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HUNGER</a:t>
            </a:r>
            <a:endParaRPr 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57400" y="3810000"/>
            <a:ext cx="4419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TOUCH</a:t>
            </a:r>
            <a:endParaRPr 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09800" y="228600"/>
            <a:ext cx="4953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STROKES</a:t>
            </a:r>
            <a:endParaRPr 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76400" y="1371600"/>
            <a:ext cx="50706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FF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RECOGNITION</a:t>
            </a:r>
            <a:endParaRPr lang="en-US" sz="5400" b="1" cap="none" spc="0" dirty="0">
              <a:ln w="11430"/>
              <a:solidFill>
                <a:srgbClr val="FF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43000" y="3200400"/>
            <a:ext cx="750045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 smtClean="0">
                <a:ln w="11430"/>
                <a:solidFill>
                  <a:srgbClr val="6633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 word,   A look,  A Smile</a:t>
            </a:r>
            <a:endParaRPr lang="en-US" sz="4800" b="1" cap="none" spc="0" dirty="0">
              <a:ln w="11430"/>
              <a:solidFill>
                <a:srgbClr val="6633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19818" y="3048000"/>
            <a:ext cx="802418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/>
                <a:solidFill>
                  <a:srgbClr val="7030A0"/>
                </a:solidFill>
                <a:effectLst/>
              </a:rPr>
              <a:t>VERBAL AND NON-VERBAL</a:t>
            </a:r>
            <a:endParaRPr lang="en-US" sz="4400" b="1" cap="none" spc="0" dirty="0">
              <a:ln/>
              <a:solidFill>
                <a:srgbClr val="7030A0"/>
              </a:solidFill>
              <a:effectLst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971800" y="2362200"/>
            <a:ext cx="40386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POSITIVE </a:t>
            </a:r>
          </a:p>
          <a:p>
            <a:pPr algn="ctr"/>
            <a:r>
              <a:rPr lang="en-US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OR </a:t>
            </a:r>
          </a:p>
          <a:p>
            <a:pPr algn="ctr"/>
            <a:r>
              <a:rPr lang="en-US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NEGATIVE</a:t>
            </a:r>
            <a:endParaRPr lang="en-US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43000" y="2209801"/>
            <a:ext cx="769620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CONDITIONAL </a:t>
            </a:r>
          </a:p>
          <a:p>
            <a:pPr algn="ctr"/>
            <a:r>
              <a:rPr lang="en-US" sz="4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AND </a:t>
            </a:r>
          </a:p>
          <a:p>
            <a:pPr algn="ctr"/>
            <a:r>
              <a:rPr lang="en-US" sz="4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UNCONDITIONAL</a:t>
            </a:r>
            <a:endParaRPr lang="en-US" sz="4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367</TotalTime>
  <Words>173</Words>
  <Application>Microsoft Office PowerPoint</Application>
  <PresentationFormat>On-screen Show (4:3)</PresentationFormat>
  <Paragraphs>49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Solstice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INJUNCTIONS AND DECISIONS </dc:title>
  <dc:creator>sebast</dc:creator>
  <cp:lastModifiedBy>Administrator</cp:lastModifiedBy>
  <cp:revision>42</cp:revision>
  <dcterms:created xsi:type="dcterms:W3CDTF">2006-08-16T00:00:00Z</dcterms:created>
  <dcterms:modified xsi:type="dcterms:W3CDTF">2002-01-01T01:09:32Z</dcterms:modified>
</cp:coreProperties>
</file>