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5"/>
  </p:notesMasterIdLst>
  <p:handoutMasterIdLst>
    <p:handoutMasterId r:id="rId6"/>
  </p:handoutMasterIdLst>
  <p:sldIdLst>
    <p:sldId id="339" r:id="rId2"/>
    <p:sldId id="341" r:id="rId3"/>
    <p:sldId id="309" r:id="rId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4DC0677-7DED-46E5-9E2B-9AC464AF05D7}">
          <p14:sldIdLst>
            <p14:sldId id="339"/>
            <p14:sldId id="341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FF2"/>
    <a:srgbClr val="F1F5E6"/>
    <a:srgbClr val="683791"/>
    <a:srgbClr val="5C3281"/>
    <a:srgbClr val="F1F5E5"/>
    <a:srgbClr val="5C7A78"/>
    <a:srgbClr val="F7F9F0"/>
    <a:srgbClr val="F5F8ED"/>
    <a:srgbClr val="F6F9E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10" autoAdjust="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81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9AA6CCC-AD2E-40D7-9393-C7A4048A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6462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1C5D3E9-8A2C-419F-96D7-F6309AF30A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702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890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5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975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977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00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427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395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43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343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4792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138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6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597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244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770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88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92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1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96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win%20win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3894"/>
            <a:ext cx="7274768" cy="1280890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FF0000"/>
                </a:solidFill>
                <a:latin typeface="Bodoni MT Black" panose="02070A03080606020203" pitchFamily="18" charset="0"/>
              </a:rPr>
              <a:t>   POSITIVE COMMUNE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       (Soft skill training team)</a:t>
            </a:r>
            <a:br>
              <a:rPr lang="en-IN" dirty="0"/>
            </a:br>
            <a:r>
              <a:rPr lang="en-IN" dirty="0"/>
              <a:t>                   </a:t>
            </a:r>
            <a:r>
              <a:rPr lang="en-IN" dirty="0">
                <a:solidFill>
                  <a:srgbClr val="00B050"/>
                </a:solidFill>
              </a:rPr>
              <a:t>Presents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9" y="1219200"/>
            <a:ext cx="8892479" cy="6172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</a:t>
            </a:r>
            <a:r>
              <a:rPr lang="en-IN" sz="7100" b="1" dirty="0">
                <a:solidFill>
                  <a:srgbClr val="C00000"/>
                </a:solidFill>
                <a:latin typeface="Algerian" panose="04020705040A02060702" pitchFamily="82" charset="0"/>
              </a:rPr>
              <a:t>PC-</a:t>
            </a:r>
            <a:r>
              <a:rPr lang="en-IN" sz="7100" b="1" dirty="0" err="1">
                <a:solidFill>
                  <a:srgbClr val="C00000"/>
                </a:solidFill>
                <a:latin typeface="Algerian" panose="04020705040A02060702" pitchFamily="82" charset="0"/>
              </a:rPr>
              <a:t>ToTs</a:t>
            </a:r>
            <a:endParaRPr lang="en-IN" sz="7100" b="1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rgbClr val="FF0000"/>
                </a:solidFill>
                <a:latin typeface="Algerian" panose="04020705040A02060702" pitchFamily="82" charset="0"/>
              </a:rPr>
              <a:t>7  Habits of  highly        			  	         effective                                 Professional  Trainer</a:t>
            </a:r>
            <a:endParaRPr lang="en-IN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Faculty</a:t>
            </a:r>
            <a:r>
              <a:rPr lang="en-IN" sz="2400" dirty="0">
                <a:solidFill>
                  <a:srgbClr val="00B0F0"/>
                </a:solidFill>
              </a:rPr>
              <a:t>                                                 </a:t>
            </a:r>
            <a:r>
              <a:rPr lang="en-IN" sz="2000" dirty="0">
                <a:solidFill>
                  <a:srgbClr val="FF0000"/>
                </a:solidFill>
              </a:rPr>
              <a:t>                2019 June 7,8,9</a:t>
            </a:r>
            <a:r>
              <a:rPr lang="en-IN" sz="2000" b="1" dirty="0">
                <a:solidFill>
                  <a:srgbClr val="BEDFF2"/>
                </a:solidFill>
              </a:rPr>
              <a:t>  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70C0"/>
                </a:solidFill>
              </a:rPr>
              <a:t> Sudas kannoth                           </a:t>
            </a:r>
            <a:r>
              <a:rPr lang="en-IN" sz="2000" dirty="0">
                <a:solidFill>
                  <a:srgbClr val="FF0000"/>
                </a:solidFill>
              </a:rPr>
              <a:t>                                  HOTEL RAINBOW SUITS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FF0000"/>
                </a:solidFill>
              </a:rPr>
              <a:t>                                                                                                     KANNUR</a:t>
            </a:r>
          </a:p>
          <a:p>
            <a:pPr marL="0" indent="0">
              <a:buNone/>
            </a:pPr>
            <a:endParaRPr lang="en-IN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000" dirty="0">
                <a:solidFill>
                  <a:srgbClr val="FF0000"/>
                </a:solidFill>
              </a:rPr>
              <a:t>                                                                                              </a:t>
            </a: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        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5FC2BB06-1C56-4E4E-AAEE-4B21385B5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A9BDF5-7022-4A57-AFE0-8D9AD0603A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800600"/>
            <a:ext cx="3029897" cy="228272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03966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0B286-200C-43CE-81F9-8F1B468A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52400"/>
            <a:ext cx="6589199" cy="1280890"/>
          </a:xfrm>
        </p:spPr>
        <p:txBody>
          <a:bodyPr>
            <a:noAutofit/>
          </a:bodyPr>
          <a:lstStyle/>
          <a:p>
            <a:pPr marL="0" indent="0"/>
            <a:r>
              <a:rPr lang="en-US" sz="7200" b="1" dirty="0">
                <a:solidFill>
                  <a:srgbClr val="00B0F0"/>
                </a:solidFill>
                <a:latin typeface="Algerian" panose="04020705040A02060702" pitchFamily="82" charset="0"/>
              </a:rPr>
              <a:t>7</a:t>
            </a:r>
            <a:r>
              <a:rPr lang="en-US" sz="2400" b="1" dirty="0">
                <a:solidFill>
                  <a:srgbClr val="00B0F0"/>
                </a:solidFill>
                <a:latin typeface="Algerian" panose="04020705040A02060702" pitchFamily="82" charset="0"/>
              </a:rPr>
              <a:t>  Habits of</a:t>
            </a:r>
            <a:br>
              <a:rPr lang="en-US" sz="2400" b="1" dirty="0">
                <a:solidFill>
                  <a:srgbClr val="00B0F0"/>
                </a:solidFill>
                <a:latin typeface="Algerian" panose="04020705040A02060702" pitchFamily="82" charset="0"/>
              </a:rPr>
            </a:br>
            <a:r>
              <a:rPr lang="en-US" sz="2400" b="1" dirty="0">
                <a:solidFill>
                  <a:srgbClr val="00B0F0"/>
                </a:solidFill>
                <a:latin typeface="Algerian" panose="04020705040A02060702" pitchFamily="82" charset="0"/>
              </a:rPr>
              <a:t>                   highly effective </a:t>
            </a:r>
            <a:br>
              <a:rPr lang="en-US" sz="2400" b="1" dirty="0">
                <a:solidFill>
                  <a:srgbClr val="00B0F0"/>
                </a:solidFill>
                <a:latin typeface="Algerian" panose="04020705040A02060702" pitchFamily="82" charset="0"/>
              </a:rPr>
            </a:br>
            <a:r>
              <a:rPr lang="en-US" sz="2400" b="1" dirty="0">
                <a:solidFill>
                  <a:srgbClr val="00B0F0"/>
                </a:solidFill>
                <a:latin typeface="Algerian" panose="04020705040A02060702" pitchFamily="82" charset="0"/>
              </a:rPr>
              <a:t>                                  Professional  Trainer </a:t>
            </a:r>
            <a:br>
              <a:rPr lang="en-IN" sz="2800" dirty="0">
                <a:solidFill>
                  <a:srgbClr val="00B0F0"/>
                </a:solidFill>
                <a:latin typeface="Algerian" panose="04020705040A02060702" pitchFamily="82" charset="0"/>
              </a:rPr>
            </a:b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6FA6D-E418-40E6-A3F2-3AD53A608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33600"/>
            <a:ext cx="7201585" cy="44196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Proactive.</a:t>
            </a: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 with the End in Mind.</a:t>
            </a: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First Things First.</a:t>
            </a: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pres?slideindex=1&amp;slidetitle="/>
              </a:rPr>
              <a:t>Think Win-Win.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 First to Understand, Then to Be Understood.</a:t>
            </a: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Synergize.</a:t>
            </a:r>
          </a:p>
          <a:p>
            <a:pPr>
              <a:buFont typeface="+mj-lt"/>
              <a:buAutoNum type="arabicPeriod"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Sharpen the Saw.</a:t>
            </a:r>
          </a:p>
          <a:p>
            <a:pPr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46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156009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15624</TotalTime>
  <Words>70</Words>
  <Application>Microsoft Office PowerPoint</Application>
  <PresentationFormat>On-screen Show (4:3)</PresentationFormat>
  <Paragraphs>34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Aharoni</vt:lpstr>
      <vt:lpstr>Algerian</vt:lpstr>
      <vt:lpstr>Arial</vt:lpstr>
      <vt:lpstr>Arial Black</vt:lpstr>
      <vt:lpstr>Bodoni MT Black</vt:lpstr>
      <vt:lpstr>Broadway</vt:lpstr>
      <vt:lpstr>Calibri</vt:lpstr>
      <vt:lpstr>Century Gothic</vt:lpstr>
      <vt:lpstr>Times New Roman</vt:lpstr>
      <vt:lpstr>Wingdings 3</vt:lpstr>
      <vt:lpstr>Wisp</vt:lpstr>
      <vt:lpstr>   POSITIVE COMMUNE            (Soft skill training team)                    Presents</vt:lpstr>
      <vt:lpstr>7  Habits of                    highly effective                                    Professional  Trainer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 YOUR SKILL</dc:title>
  <dc:creator>user</dc:creator>
  <cp:lastModifiedBy>sudas</cp:lastModifiedBy>
  <cp:revision>357</cp:revision>
  <cp:lastPrinted>2017-11-04T05:27:34Z</cp:lastPrinted>
  <dcterms:created xsi:type="dcterms:W3CDTF">2016-09-26T04:35:43Z</dcterms:created>
  <dcterms:modified xsi:type="dcterms:W3CDTF">2019-06-13T04:06:28Z</dcterms:modified>
</cp:coreProperties>
</file>