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notesMasterIdLst>
    <p:notesMasterId r:id="rId5"/>
  </p:notesMasterIdLst>
  <p:handoutMasterIdLst>
    <p:handoutMasterId r:id="rId6"/>
  </p:handoutMasterIdLst>
  <p:sldIdLst>
    <p:sldId id="339" r:id="rId2"/>
    <p:sldId id="341" r:id="rId3"/>
    <p:sldId id="309" r:id="rId4"/>
  </p:sldIdLst>
  <p:sldSz cx="9144000" cy="6858000" type="screen4x3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24DC0677-7DED-46E5-9E2B-9AC464AF05D7}">
          <p14:sldIdLst>
            <p14:sldId id="339"/>
            <p14:sldId id="341"/>
            <p14:sldId id="30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EDFF2"/>
    <a:srgbClr val="F1F5E6"/>
    <a:srgbClr val="683791"/>
    <a:srgbClr val="5C3281"/>
    <a:srgbClr val="F1F5E5"/>
    <a:srgbClr val="5C7A78"/>
    <a:srgbClr val="F7F9F0"/>
    <a:srgbClr val="F5F8ED"/>
    <a:srgbClr val="F6F9EF"/>
    <a:srgbClr val="F9F9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510" autoAdjust="0"/>
  </p:normalViewPr>
  <p:slideViewPr>
    <p:cSldViewPr>
      <p:cViewPr varScale="1">
        <p:scale>
          <a:sx n="72" d="100"/>
          <a:sy n="72" d="100"/>
        </p:scale>
        <p:origin x="132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howGuides="1">
      <p:cViewPr varScale="1">
        <p:scale>
          <a:sx n="55" d="100"/>
          <a:sy n="55" d="100"/>
        </p:scale>
        <p:origin x="2814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E9AA6CCC-AD2E-40D7-9393-C7A4048A123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2164627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8275" y="1173163"/>
            <a:ext cx="4225925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518204"/>
            <a:ext cx="5681980" cy="3696712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21C5D3E9-8A2C-419F-96D7-F6309AF30A7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1470298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C5D3E9-8A2C-419F-96D7-F6309AF30A7E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08908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C5D3E9-8A2C-419F-96D7-F6309AF30A7E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08589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6/13/2019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2997550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6/13/2019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797748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6/13/2019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690058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6/13/2019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4842762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6/13/2019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6139595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6/13/2019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9343217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6/13/2019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7334308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6/13/2019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7479281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6/13/2019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751385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6/13/2019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88684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6/13/2019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9459798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6/13/2019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8224492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6/13/2019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6477027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6/13/2019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5888168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6/13/2019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1192269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6/13/2019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071609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979A1F-5FAE-4289-8F44-68B05F061390}" type="datetimeFigureOut">
              <a:rPr lang="en-US" smtClean="0"/>
              <a:pPr/>
              <a:t>6/13/2019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21964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win%20win.ppt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sudaskannoth@gmail.co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32" y="203894"/>
            <a:ext cx="7274768" cy="1280890"/>
          </a:xfrm>
        </p:spPr>
        <p:txBody>
          <a:bodyPr>
            <a:normAutofit fontScale="90000"/>
          </a:bodyPr>
          <a:lstStyle/>
          <a:p>
            <a:r>
              <a:rPr lang="en-IN" sz="4400" dirty="0">
                <a:solidFill>
                  <a:srgbClr val="FF0000"/>
                </a:solidFill>
                <a:latin typeface="Bodoni MT Black" panose="02070A03080606020203" pitchFamily="18" charset="0"/>
              </a:rPr>
              <a:t>   POSITIVE COMMUNE</a:t>
            </a:r>
            <a:br>
              <a:rPr lang="en-IN" dirty="0">
                <a:solidFill>
                  <a:srgbClr val="FF0000"/>
                </a:solidFill>
              </a:rPr>
            </a:br>
            <a:r>
              <a:rPr lang="en-IN" dirty="0">
                <a:solidFill>
                  <a:srgbClr val="FF0000"/>
                </a:solidFill>
              </a:rPr>
              <a:t>           (Soft skill training team)</a:t>
            </a:r>
            <a:br>
              <a:rPr lang="en-IN" dirty="0"/>
            </a:br>
            <a:r>
              <a:rPr lang="en-IN" dirty="0"/>
              <a:t>                   </a:t>
            </a:r>
            <a:r>
              <a:rPr lang="en-IN" dirty="0">
                <a:solidFill>
                  <a:srgbClr val="00B050"/>
                </a:solidFill>
              </a:rPr>
              <a:t>Presents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4259" y="1219200"/>
            <a:ext cx="8892479" cy="61722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IN" dirty="0">
                <a:solidFill>
                  <a:srgbClr val="C00000"/>
                </a:solidFill>
              </a:rPr>
              <a:t>                                                    </a:t>
            </a:r>
          </a:p>
          <a:p>
            <a:pPr marL="0" indent="0">
              <a:buNone/>
            </a:pPr>
            <a:r>
              <a:rPr lang="en-IN" dirty="0">
                <a:solidFill>
                  <a:srgbClr val="C00000"/>
                </a:solidFill>
              </a:rPr>
              <a:t>                                                 </a:t>
            </a:r>
          </a:p>
          <a:p>
            <a:pPr marL="0" indent="0">
              <a:buNone/>
            </a:pPr>
            <a:r>
              <a:rPr lang="en-IN" dirty="0">
                <a:solidFill>
                  <a:srgbClr val="C00000"/>
                </a:solidFill>
              </a:rPr>
              <a:t>                                     </a:t>
            </a:r>
            <a:r>
              <a:rPr lang="en-IN" sz="7100" b="1" dirty="0">
                <a:solidFill>
                  <a:srgbClr val="C00000"/>
                </a:solidFill>
                <a:latin typeface="Algerian" panose="04020705040A02060702" pitchFamily="82" charset="0"/>
              </a:rPr>
              <a:t>PC-</a:t>
            </a:r>
            <a:r>
              <a:rPr lang="en-IN" sz="7100" b="1" dirty="0" err="1">
                <a:solidFill>
                  <a:srgbClr val="C00000"/>
                </a:solidFill>
                <a:latin typeface="Algerian" panose="04020705040A02060702" pitchFamily="82" charset="0"/>
              </a:rPr>
              <a:t>ToTs</a:t>
            </a:r>
            <a:endParaRPr lang="en-IN" sz="7100" b="1" dirty="0">
              <a:solidFill>
                <a:srgbClr val="C00000"/>
              </a:solidFill>
              <a:latin typeface="Algerian" panose="04020705040A02060702" pitchFamily="82" charset="0"/>
            </a:endParaRPr>
          </a:p>
          <a:p>
            <a:pPr marL="0" indent="0">
              <a:buNone/>
            </a:pPr>
            <a:r>
              <a:rPr lang="en-US" sz="5400" b="1" dirty="0">
                <a:solidFill>
                  <a:srgbClr val="FF0000"/>
                </a:solidFill>
                <a:latin typeface="Algerian" panose="04020705040A02060702" pitchFamily="82" charset="0"/>
              </a:rPr>
              <a:t>7  Habits of  highly        			  	         effective                                 Professional  Trainer</a:t>
            </a:r>
            <a:endParaRPr lang="en-IN" sz="3600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IN" sz="2400" dirty="0">
                <a:solidFill>
                  <a:srgbClr val="0070C0"/>
                </a:solidFill>
              </a:rPr>
              <a:t>   Faculty</a:t>
            </a:r>
            <a:r>
              <a:rPr lang="en-IN" sz="2400" dirty="0">
                <a:solidFill>
                  <a:srgbClr val="00B0F0"/>
                </a:solidFill>
              </a:rPr>
              <a:t>                                                 </a:t>
            </a:r>
            <a:r>
              <a:rPr lang="en-IN" sz="2000" dirty="0">
                <a:solidFill>
                  <a:srgbClr val="FF0000"/>
                </a:solidFill>
              </a:rPr>
              <a:t>                2019 June 7,8,9</a:t>
            </a:r>
            <a:r>
              <a:rPr lang="en-IN" sz="2000" b="1" dirty="0">
                <a:solidFill>
                  <a:srgbClr val="BEDFF2"/>
                </a:solidFill>
              </a:rPr>
              <a:t>  </a:t>
            </a:r>
          </a:p>
          <a:p>
            <a:pPr marL="0" indent="0">
              <a:buNone/>
            </a:pPr>
            <a:r>
              <a:rPr lang="en-IN" sz="2000" dirty="0">
                <a:solidFill>
                  <a:srgbClr val="0070C0"/>
                </a:solidFill>
              </a:rPr>
              <a:t> Sudas kannoth                           </a:t>
            </a:r>
            <a:r>
              <a:rPr lang="en-IN" sz="2000" dirty="0">
                <a:solidFill>
                  <a:srgbClr val="FF0000"/>
                </a:solidFill>
              </a:rPr>
              <a:t>                                  HOTEL RAINBOW SUITS</a:t>
            </a:r>
          </a:p>
          <a:p>
            <a:pPr marL="0" indent="0">
              <a:buNone/>
            </a:pPr>
            <a:r>
              <a:rPr lang="en-IN" sz="2000" dirty="0">
                <a:solidFill>
                  <a:srgbClr val="FF0000"/>
                </a:solidFill>
              </a:rPr>
              <a:t>                                                                                                     KANNUR</a:t>
            </a:r>
          </a:p>
          <a:p>
            <a:pPr marL="0" indent="0">
              <a:buNone/>
            </a:pPr>
            <a:endParaRPr lang="en-IN" sz="20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IN" sz="20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IN" sz="2000" dirty="0">
                <a:solidFill>
                  <a:srgbClr val="FF0000"/>
                </a:solidFill>
              </a:rPr>
              <a:t>                                                                                              </a:t>
            </a:r>
            <a:r>
              <a:rPr lang="en-IN" dirty="0">
                <a:solidFill>
                  <a:srgbClr val="FF0000"/>
                </a:solidFill>
              </a:rPr>
              <a:t>                                                                                       </a:t>
            </a:r>
            <a:endParaRPr lang="en-GB" dirty="0">
              <a:solidFill>
                <a:srgbClr val="00B0F0"/>
              </a:solidFill>
            </a:endParaRPr>
          </a:p>
        </p:txBody>
      </p:sp>
      <p:pic>
        <p:nvPicPr>
          <p:cNvPr id="5" name="Picture 4" descr="D:\positive commune\02 copy.jpg">
            <a:extLst>
              <a:ext uri="{FF2B5EF4-FFF2-40B4-BE49-F238E27FC236}">
                <a16:creationId xmlns:a16="http://schemas.microsoft.com/office/drawing/2014/main" id="{5FC2BB06-1C56-4E4E-AAEE-4B21385B50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381000"/>
            <a:ext cx="903169" cy="98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8A9BDF5-7022-4A57-AFE0-8D9AD0603AD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4800600"/>
            <a:ext cx="3029897" cy="2282726"/>
          </a:xfrm>
          <a:prstGeom prst="rect">
            <a:avLst/>
          </a:prstGeom>
          <a:effectLst>
            <a:softEdge rad="63500"/>
          </a:effectLst>
        </p:spPr>
      </p:pic>
    </p:spTree>
    <p:extLst>
      <p:ext uri="{BB962C8B-B14F-4D97-AF65-F5344CB8AC3E}">
        <p14:creationId xmlns:p14="http://schemas.microsoft.com/office/powerpoint/2010/main" val="10396635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E0B286-200C-43CE-81F9-8F1B468A1C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0200" y="152400"/>
            <a:ext cx="6589199" cy="1280890"/>
          </a:xfrm>
        </p:spPr>
        <p:txBody>
          <a:bodyPr>
            <a:noAutofit/>
          </a:bodyPr>
          <a:lstStyle/>
          <a:p>
            <a:pPr marL="0" indent="0"/>
            <a:r>
              <a:rPr lang="en-US" sz="7200" b="1" dirty="0">
                <a:solidFill>
                  <a:srgbClr val="00B0F0"/>
                </a:solidFill>
                <a:latin typeface="Algerian" panose="04020705040A02060702" pitchFamily="82" charset="0"/>
              </a:rPr>
              <a:t>7</a:t>
            </a:r>
            <a:r>
              <a:rPr lang="en-US" sz="2400" b="1" dirty="0">
                <a:solidFill>
                  <a:srgbClr val="00B0F0"/>
                </a:solidFill>
                <a:latin typeface="Algerian" panose="04020705040A02060702" pitchFamily="82" charset="0"/>
              </a:rPr>
              <a:t>  Habits of</a:t>
            </a:r>
            <a:br>
              <a:rPr lang="en-US" sz="2400" b="1" dirty="0">
                <a:solidFill>
                  <a:srgbClr val="00B0F0"/>
                </a:solidFill>
                <a:latin typeface="Algerian" panose="04020705040A02060702" pitchFamily="82" charset="0"/>
              </a:rPr>
            </a:br>
            <a:r>
              <a:rPr lang="en-US" sz="2400" b="1" dirty="0">
                <a:solidFill>
                  <a:srgbClr val="00B0F0"/>
                </a:solidFill>
                <a:latin typeface="Algerian" panose="04020705040A02060702" pitchFamily="82" charset="0"/>
              </a:rPr>
              <a:t>                   highly effective </a:t>
            </a:r>
            <a:br>
              <a:rPr lang="en-US" sz="2400" b="1" dirty="0">
                <a:solidFill>
                  <a:srgbClr val="00B0F0"/>
                </a:solidFill>
                <a:latin typeface="Algerian" panose="04020705040A02060702" pitchFamily="82" charset="0"/>
              </a:rPr>
            </a:br>
            <a:r>
              <a:rPr lang="en-US" sz="2400" b="1" dirty="0">
                <a:solidFill>
                  <a:srgbClr val="00B0F0"/>
                </a:solidFill>
                <a:latin typeface="Algerian" panose="04020705040A02060702" pitchFamily="82" charset="0"/>
              </a:rPr>
              <a:t>                                  Professional  Trainer </a:t>
            </a:r>
            <a:br>
              <a:rPr lang="en-IN" sz="2800" dirty="0">
                <a:solidFill>
                  <a:srgbClr val="00B0F0"/>
                </a:solidFill>
                <a:latin typeface="Algerian" panose="04020705040A02060702" pitchFamily="82" charset="0"/>
              </a:rPr>
            </a:br>
            <a:endParaRPr lang="en-US" sz="2400" dirty="0">
              <a:solidFill>
                <a:srgbClr val="00B0F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A6FA6D-E418-40E6-A3F2-3AD53A6083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2133600"/>
            <a:ext cx="7201585" cy="4419600"/>
          </a:xfrm>
        </p:spPr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 Proactive.</a:t>
            </a:r>
          </a:p>
          <a:p>
            <a:pPr>
              <a:buFont typeface="+mj-lt"/>
              <a:buAutoNum type="arabicPeriod"/>
            </a:pP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Begin with the End in Mind.</a:t>
            </a:r>
          </a:p>
          <a:p>
            <a:pPr>
              <a:buFont typeface="+mj-lt"/>
              <a:buAutoNum type="arabicPeriod"/>
            </a:pP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Put First Things First.</a:t>
            </a:r>
          </a:p>
          <a:p>
            <a:pPr>
              <a:buFont typeface="+mj-lt"/>
              <a:buAutoNum type="arabicPeriod"/>
            </a:pP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 action="ppaction://hlinkpres?slideindex=1&amp;slidetitle="/>
              </a:rPr>
              <a:t>Think Win-Win.</a:t>
            </a:r>
            <a:endParaRPr lang="en-US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Seek First to Understand, Then to Be Understood.</a:t>
            </a:r>
          </a:p>
          <a:p>
            <a:pPr>
              <a:buFont typeface="+mj-lt"/>
              <a:buAutoNum type="arabicPeriod"/>
            </a:pP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Synergize.</a:t>
            </a:r>
          </a:p>
          <a:p>
            <a:pPr>
              <a:buFont typeface="+mj-lt"/>
              <a:buAutoNum type="arabicPeriod"/>
            </a:pP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Sharpen the Saw.</a:t>
            </a:r>
          </a:p>
          <a:p>
            <a:pPr>
              <a:buFont typeface="+mj-lt"/>
              <a:buAutoNum type="arabicPeriod"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914679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9"/>
          <p:cNvSpPr>
            <a:spLocks noGrp="1" noChangeArrowheads="1"/>
          </p:cNvSpPr>
          <p:nvPr>
            <p:ph idx="1"/>
          </p:nvPr>
        </p:nvSpPr>
        <p:spPr>
          <a:xfrm>
            <a:off x="1143000" y="857250"/>
            <a:ext cx="6858000" cy="5143500"/>
          </a:xfrm>
          <a:prstGeom prst="ellipse">
            <a:avLst/>
          </a:prstGeom>
          <a:gradFill rotWithShape="0">
            <a:gsLst>
              <a:gs pos="0">
                <a:schemeClr val="hlink"/>
              </a:gs>
              <a:gs pos="100000">
                <a:schemeClr val="bg1"/>
              </a:gs>
            </a:gsLst>
            <a:lin ang="5400000" scaled="1"/>
          </a:gradFill>
          <a:ln>
            <a:solidFill>
              <a:schemeClr val="bg1"/>
            </a:solidFill>
          </a:ln>
        </p:spPr>
        <p:txBody>
          <a:bodyPr wrap="none" anchor="ctr"/>
          <a:lstStyle/>
          <a:p>
            <a:pPr algn="ctr">
              <a:buFont typeface="Arial" charset="0"/>
              <a:buNone/>
              <a:defRPr/>
            </a:pPr>
            <a:endParaRPr lang="en-US" sz="1800" kern="10" spc="540" dirty="0">
              <a:ln w="9525">
                <a:noFill/>
                <a:miter lim="800000"/>
                <a:headEnd/>
                <a:tailEnd/>
              </a:ln>
              <a:solidFill>
                <a:schemeClr val="bg1"/>
              </a:solidFill>
              <a:effectLst>
                <a:outerShdw dist="45791" dir="3378596" algn="ctr" rotWithShape="0">
                  <a:srgbClr val="4D4D4D"/>
                </a:outerShdw>
              </a:effectLst>
              <a:latin typeface="Arial Black"/>
            </a:endParaRPr>
          </a:p>
          <a:p>
            <a:pPr algn="ctr">
              <a:buFont typeface="Arial" charset="0"/>
              <a:buNone/>
              <a:defRPr/>
            </a:pPr>
            <a:r>
              <a:rPr lang="en-US" sz="1800" kern="10" spc="540" dirty="0">
                <a:ln w="9525">
                  <a:noFill/>
                  <a:miter lim="800000"/>
                  <a:headEnd/>
                  <a:tailEnd/>
                </a:ln>
                <a:solidFill>
                  <a:schemeClr val="bg1"/>
                </a:solidFill>
                <a:effectLst>
                  <a:outerShdw dist="45791" dir="3378596" algn="ctr" rotWithShape="0">
                    <a:srgbClr val="4D4D4D"/>
                  </a:outerShdw>
                </a:effectLst>
                <a:latin typeface="Arial Black"/>
              </a:rPr>
              <a:t>  </a:t>
            </a:r>
          </a:p>
          <a:p>
            <a:pPr algn="ctr">
              <a:buFont typeface="Arial" charset="0"/>
              <a:buNone/>
              <a:defRPr/>
            </a:pPr>
            <a:endParaRPr lang="en-US" sz="3000" b="1" dirty="0">
              <a:solidFill>
                <a:schemeClr val="accent2">
                  <a:lumMod val="60000"/>
                  <a:lumOff val="40000"/>
                </a:schemeClr>
              </a:solidFill>
              <a:latin typeface="Aharoni" pitchFamily="2" charset="-79"/>
              <a:cs typeface="Aharoni" pitchFamily="2" charset="-79"/>
            </a:endParaRPr>
          </a:p>
          <a:p>
            <a:pPr>
              <a:spcBef>
                <a:spcPct val="50000"/>
              </a:spcBef>
              <a:buFont typeface="Arial" charset="0"/>
              <a:buNone/>
              <a:defRPr/>
            </a:pPr>
            <a:r>
              <a:rPr lang="en-US" sz="30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Aharoni" pitchFamily="2" charset="-79"/>
                <a:cs typeface="Aharoni" pitchFamily="2" charset="-79"/>
              </a:rPr>
              <a:t>        </a:t>
            </a:r>
          </a:p>
          <a:p>
            <a:pPr>
              <a:spcBef>
                <a:spcPct val="50000"/>
              </a:spcBef>
              <a:buFont typeface="Arial" charset="0"/>
              <a:buNone/>
              <a:defRPr/>
            </a:pPr>
            <a:r>
              <a:rPr lang="en-US" sz="2700" b="1" dirty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	  </a:t>
            </a:r>
            <a:endParaRPr lang="en-US" sz="1800" kern="10" spc="540" dirty="0">
              <a:ln w="9525">
                <a:noFill/>
                <a:miter lim="800000"/>
                <a:headEnd/>
                <a:tailEnd/>
              </a:ln>
              <a:solidFill>
                <a:srgbClr val="FF0000"/>
              </a:solidFill>
              <a:effectLst>
                <a:outerShdw dist="45791" dir="3378596" algn="ctr" rotWithShape="0">
                  <a:srgbClr val="4D4D4D"/>
                </a:outerShdw>
              </a:effectLst>
              <a:latin typeface="Broadway" pitchFamily="8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12373" y="2676036"/>
            <a:ext cx="4807213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5400" kern="10" spc="540" dirty="0">
                <a:ln w="9525">
                  <a:noFill/>
                  <a:miter lim="800000"/>
                  <a:headEnd/>
                  <a:tailEnd/>
                </a:ln>
                <a:solidFill>
                  <a:srgbClr val="92D050"/>
                </a:solidFill>
                <a:effectLst>
                  <a:outerShdw dist="45791" dir="3378596" algn="ctr" rotWithShape="0">
                    <a:srgbClr val="4D4D4D"/>
                  </a:outerShdw>
                </a:effectLst>
                <a:latin typeface="Arial Black"/>
                <a:cs typeface="Arial" charset="0"/>
              </a:rPr>
              <a:t>Thank You</a:t>
            </a:r>
            <a:endParaRPr lang="en-US" sz="5400" dirty="0">
              <a:solidFill>
                <a:srgbClr val="92D050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50344" y="1714500"/>
            <a:ext cx="3902030" cy="60016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300" b="1" dirty="0">
                <a:solidFill>
                  <a:srgbClr val="0070C0"/>
                </a:solidFill>
                <a:latin typeface="Broadway" panose="04040905080B02020502" pitchFamily="82" charset="0"/>
                <a:cs typeface="Aharoni" pitchFamily="2" charset="-79"/>
              </a:rPr>
              <a:t>SUDAS KANNOTH</a:t>
            </a:r>
            <a:endParaRPr lang="en-US" sz="3300" dirty="0">
              <a:solidFill>
                <a:srgbClr val="0070C0"/>
              </a:solidFill>
              <a:latin typeface="Broadway" panose="04040905080B02020502" pitchFamily="82" charset="0"/>
              <a:cs typeface="Arial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958458" y="2590800"/>
            <a:ext cx="5485797" cy="14003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000" b="1" dirty="0">
                <a:solidFill>
                  <a:srgbClr val="00B0F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POSITIVE COMMUNE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3000" b="1" dirty="0">
                <a:solidFill>
                  <a:srgbClr val="00B0F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Soft skill training team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750345" y="3140784"/>
            <a:ext cx="3711144" cy="24468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00B0F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  </a:t>
            </a:r>
          </a:p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FF99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       </a:t>
            </a:r>
          </a:p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FF99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           </a:t>
            </a:r>
            <a:r>
              <a:rPr lang="en-US" b="1" dirty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  <a:hlinkClick r:id="rId2"/>
              </a:rPr>
              <a:t>sudaskannoth@gmail.co</a:t>
            </a:r>
            <a:r>
              <a:rPr lang="en-US" b="1" dirty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m</a:t>
            </a:r>
          </a:p>
          <a:p>
            <a:pPr eaLnBrk="1" hangingPunct="1">
              <a:spcBef>
                <a:spcPct val="50000"/>
              </a:spcBef>
            </a:pPr>
            <a:r>
              <a:rPr lang="en-US" sz="3300" b="1" dirty="0">
                <a:solidFill>
                  <a:srgbClr val="92D05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944  711  4001</a:t>
            </a:r>
            <a:endParaRPr lang="en-US" sz="2100" b="1" dirty="0">
              <a:solidFill>
                <a:srgbClr val="92D05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eaLnBrk="1" hangingPunct="1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215600936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3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7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2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  <p:bldP spid="5" grpId="0"/>
      <p:bldP spid="5" grpId="1"/>
      <p:bldP spid="6" grpId="0"/>
      <p:bldP spid="8" grpId="0"/>
      <p:bldP spid="9" grpId="0"/>
    </p:bld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15624</TotalTime>
  <Words>70</Words>
  <Application>Microsoft Office PowerPoint</Application>
  <PresentationFormat>On-screen Show (4:3)</PresentationFormat>
  <Paragraphs>34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4" baseType="lpstr">
      <vt:lpstr>Aharoni</vt:lpstr>
      <vt:lpstr>Algerian</vt:lpstr>
      <vt:lpstr>Arial</vt:lpstr>
      <vt:lpstr>Arial Black</vt:lpstr>
      <vt:lpstr>Bodoni MT Black</vt:lpstr>
      <vt:lpstr>Broadway</vt:lpstr>
      <vt:lpstr>Calibri</vt:lpstr>
      <vt:lpstr>Century Gothic</vt:lpstr>
      <vt:lpstr>Times New Roman</vt:lpstr>
      <vt:lpstr>Wingdings 3</vt:lpstr>
      <vt:lpstr>Wisp</vt:lpstr>
      <vt:lpstr>   POSITIVE COMMUNE            (Soft skill training team)                    Presents</vt:lpstr>
      <vt:lpstr>7  Habits of                    highly effective                                    Professional  Trainer 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BLOOM YOUR SKILL</dc:title>
  <dc:creator>user</dc:creator>
  <cp:lastModifiedBy>sudas</cp:lastModifiedBy>
  <cp:revision>357</cp:revision>
  <cp:lastPrinted>2017-11-04T05:27:34Z</cp:lastPrinted>
  <dcterms:created xsi:type="dcterms:W3CDTF">2016-09-26T04:35:43Z</dcterms:created>
  <dcterms:modified xsi:type="dcterms:W3CDTF">2019-06-13T04:06:28Z</dcterms:modified>
</cp:coreProperties>
</file>