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BFFD1-CA6F-4C43-B510-BD8BE9BA84A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C25CE-DFB1-493B-8FE5-2FC0B47B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25908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latin typeface="ML-TTKarthika" pitchFamily="82" charset="0"/>
              </a:rPr>
              <a:t>hm¡p</a:t>
            </a:r>
            <a:r>
              <a:rPr lang="en-US" sz="4800" b="1" dirty="0" smtClean="0">
                <a:solidFill>
                  <a:srgbClr val="7030A0"/>
                </a:solidFill>
                <a:latin typeface="ML-TTKarthika" pitchFamily="82" charset="0"/>
              </a:rPr>
              <a:t>-I-</a:t>
            </a:r>
            <a:r>
              <a:rPr lang="en-US" sz="4800" b="1" dirty="0" err="1" smtClean="0">
                <a:solidFill>
                  <a:srgbClr val="7030A0"/>
                </a:solidFill>
                <a:latin typeface="ML-TTKarthika" pitchFamily="82" charset="0"/>
              </a:rPr>
              <a:t>fpsS</a:t>
            </a:r>
            <a:r>
              <a:rPr lang="en-US" sz="4800" b="1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ML-TTKarthika" pitchFamily="82" charset="0"/>
              </a:rPr>
              <a:t>Øm</a:t>
            </a:r>
            <a:r>
              <a:rPr lang="en-US" sz="4800" b="1" dirty="0" smtClean="0">
                <a:solidFill>
                  <a:srgbClr val="7030A0"/>
                </a:solidFill>
                <a:latin typeface="ML-TTKarthika" pitchFamily="82" charset="0"/>
              </a:rPr>
              <a:t>\w </a:t>
            </a:r>
            <a:r>
              <a:rPr lang="en-US" sz="4800" b="1" dirty="0" err="1" smtClean="0">
                <a:solidFill>
                  <a:srgbClr val="7030A0"/>
                </a:solidFill>
                <a:latin typeface="ML-TTKarthika" pitchFamily="82" charset="0"/>
              </a:rPr>
              <a:t>FhnsS</a:t>
            </a:r>
            <a:endParaRPr lang="en-US" sz="4800" b="1" dirty="0">
              <a:solidFill>
                <a:srgbClr val="7030A0"/>
              </a:solidFill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Exercise-5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5760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fan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travel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treason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hospital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eyebrow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boat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cabin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4236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Exercise-6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4236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book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diamond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silence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cherry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sadness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violin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remains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feather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4236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Exercise-1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4236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umbrella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camera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mountain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hedgehog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bottle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needle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4236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Exercise-2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5760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pencil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sympathy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radio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sugar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orange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5760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Exercise-3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5760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coat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square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dancer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disease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tulip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poem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sun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armchair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5760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Exercise-4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5760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catalog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horror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goddess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fall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castle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window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program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piano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1828800"/>
          <a:ext cx="8001000" cy="3657600"/>
        </p:xfrm>
        <a:graphic>
          <a:graphicData uri="http://schemas.openxmlformats.org/drawingml/2006/table">
            <a:tbl>
              <a:tblPr/>
              <a:tblGrid>
                <a:gridCol w="1600033"/>
                <a:gridCol w="1600033"/>
                <a:gridCol w="1600033"/>
                <a:gridCol w="1600033"/>
                <a:gridCol w="1600868"/>
              </a:tblGrid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53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hm¡p-I-fpsS Øm\w FhnsS</vt:lpstr>
      <vt:lpstr>Exercise-1</vt:lpstr>
      <vt:lpstr>Slide 3</vt:lpstr>
      <vt:lpstr>Exercise-2</vt:lpstr>
      <vt:lpstr>Slide 5</vt:lpstr>
      <vt:lpstr>Exercise-3</vt:lpstr>
      <vt:lpstr>Slide 7</vt:lpstr>
      <vt:lpstr>Exercise-4</vt:lpstr>
      <vt:lpstr>Slide 9</vt:lpstr>
      <vt:lpstr>Exercise-5</vt:lpstr>
      <vt:lpstr>Slide 11</vt:lpstr>
      <vt:lpstr>Exercise-6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sudas </cp:lastModifiedBy>
  <cp:revision>24</cp:revision>
  <dcterms:created xsi:type="dcterms:W3CDTF">2002-01-01T00:51:51Z</dcterms:created>
  <dcterms:modified xsi:type="dcterms:W3CDTF">2012-02-02T06:01:24Z</dcterms:modified>
</cp:coreProperties>
</file>