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5"/>
  </p:notesMasterIdLst>
  <p:handoutMasterIdLst>
    <p:handoutMasterId r:id="rId6"/>
  </p:handoutMasterIdLst>
  <p:sldIdLst>
    <p:sldId id="339" r:id="rId2"/>
    <p:sldId id="338" r:id="rId3"/>
    <p:sldId id="309" r:id="rId4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4DC0677-7DED-46E5-9E2B-9AC464AF05D7}">
          <p14:sldIdLst>
            <p14:sldId id="339"/>
            <p14:sldId id="338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FF2"/>
    <a:srgbClr val="F1F5E6"/>
    <a:srgbClr val="683791"/>
    <a:srgbClr val="5C3281"/>
    <a:srgbClr val="F1F5E5"/>
    <a:srgbClr val="5C7A78"/>
    <a:srgbClr val="F7F9F0"/>
    <a:srgbClr val="F5F8ED"/>
    <a:srgbClr val="F6F9EF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73726" autoAdjust="0"/>
  </p:normalViewPr>
  <p:slideViewPr>
    <p:cSldViewPr>
      <p:cViewPr varScale="1">
        <p:scale>
          <a:sx n="62" d="100"/>
          <a:sy n="62" d="100"/>
        </p:scale>
        <p:origin x="150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281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9AA6CCC-AD2E-40D7-9393-C7A4048A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6462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1C5D3E9-8A2C-419F-96D7-F6309AF30A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702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890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49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975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977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005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8427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1395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43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343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479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138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868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597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244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4770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881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922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1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96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3894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FF0000"/>
                </a:solidFill>
                <a:latin typeface="Bodoni MT Black" panose="02070A03080606020203" pitchFamily="18" charset="0"/>
              </a:rPr>
              <a:t>   POSITIVE COMMUNE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       (Soft skill training team)</a:t>
            </a:r>
            <a:br>
              <a:rPr lang="en-IN" dirty="0"/>
            </a:br>
            <a:r>
              <a:rPr lang="en-IN" dirty="0"/>
              <a:t>                   </a:t>
            </a:r>
            <a:r>
              <a:rPr lang="en-IN" dirty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321" y="685800"/>
            <a:ext cx="8892479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</a:t>
            </a:r>
            <a:r>
              <a:rPr lang="en-IN" sz="7100" b="1" dirty="0">
                <a:solidFill>
                  <a:srgbClr val="C00000"/>
                </a:solidFill>
                <a:latin typeface="Algerian" panose="04020705040A02060702" pitchFamily="82" charset="0"/>
              </a:rPr>
              <a:t>PC-TOTs</a:t>
            </a:r>
            <a: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      	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	10  Qualities of an Effective </a:t>
            </a:r>
            <a:b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        	Professional  Trainer  </a:t>
            </a:r>
            <a:endParaRPr lang="en-IN" sz="4400" dirty="0">
              <a:solidFill>
                <a:srgbClr val="0070C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   Faculty</a:t>
            </a:r>
            <a:r>
              <a:rPr lang="en-IN" sz="2400" dirty="0">
                <a:solidFill>
                  <a:srgbClr val="00B0F0"/>
                </a:solidFill>
              </a:rPr>
              <a:t>                                                 </a:t>
            </a:r>
            <a:r>
              <a:rPr lang="en-IN" sz="2000" dirty="0">
                <a:solidFill>
                  <a:srgbClr val="FF0000"/>
                </a:solidFill>
              </a:rPr>
              <a:t>                	                                                                                        	                                                                                      2019 June 7,8,9</a:t>
            </a:r>
            <a:r>
              <a:rPr lang="en-IN" sz="2000" b="1" dirty="0">
                <a:solidFill>
                  <a:srgbClr val="BEDFF2"/>
                </a:solidFill>
              </a:rPr>
              <a:t>  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0070C0"/>
                </a:solidFill>
              </a:rPr>
              <a:t> Sudas </a:t>
            </a:r>
            <a:r>
              <a:rPr lang="en-IN" sz="2000">
                <a:solidFill>
                  <a:srgbClr val="0070C0"/>
                </a:solidFill>
              </a:rPr>
              <a:t>kannoth                           </a:t>
            </a:r>
            <a:r>
              <a:rPr lang="en-IN" sz="2000">
                <a:solidFill>
                  <a:srgbClr val="FF0000"/>
                </a:solidFill>
              </a:rPr>
              <a:t>                              </a:t>
            </a:r>
            <a:r>
              <a:rPr lang="en-IN" sz="2000" dirty="0">
                <a:solidFill>
                  <a:srgbClr val="FF0000"/>
                </a:solidFill>
              </a:rPr>
              <a:t>HOTEL RAINBOW SUITS</a:t>
            </a:r>
          </a:p>
          <a:p>
            <a:pPr marL="0" indent="0">
              <a:buNone/>
            </a:pPr>
            <a:r>
              <a:rPr lang="en-IN" sz="2000" dirty="0">
                <a:solidFill>
                  <a:srgbClr val="FF0000"/>
                </a:solidFill>
              </a:rPr>
              <a:t>                                                                                                     KANNUR</a:t>
            </a:r>
          </a:p>
          <a:p>
            <a:pPr marL="0" indent="0">
              <a:buNone/>
            </a:pPr>
            <a:endParaRPr lang="en-I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          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5FC2BB06-1C56-4E4E-AAEE-4B21385B5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9BDF5-7022-4A57-AFE0-8D9AD0603A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041874"/>
            <a:ext cx="3029897" cy="27399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039663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A066F-3169-4C3F-B4A9-654AA6432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10 Qualities of an Effective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Professional  Trainer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FC1B7-DA04-4952-A679-8963D65C4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801" y="1752600"/>
            <a:ext cx="7086600" cy="51054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Visionary 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Creator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Researcher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Writer /Publisher 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Marketer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Facilitator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Motivator 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Evaluator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Leadership 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solidFill>
                  <a:srgbClr val="7030A0"/>
                </a:solidFill>
              </a:rPr>
              <a:t>Role model </a:t>
            </a:r>
          </a:p>
          <a:p>
            <a:pPr>
              <a:buFont typeface="+mj-lt"/>
              <a:buAutoNum type="arabicPeriod"/>
            </a:pPr>
            <a:endParaRPr lang="en-US" sz="2400" dirty="0">
              <a:solidFill>
                <a:srgbClr val="7030A0"/>
              </a:solidFill>
            </a:endParaRPr>
          </a:p>
          <a:p>
            <a:pPr>
              <a:buFont typeface="+mj-lt"/>
              <a:buAutoNum type="arabicPeriod"/>
            </a:pPr>
            <a:endParaRPr lang="en-US" sz="2400" dirty="0">
              <a:solidFill>
                <a:srgbClr val="7030A0"/>
              </a:solidFill>
            </a:endParaRPr>
          </a:p>
          <a:p>
            <a:pPr>
              <a:buFont typeface="+mj-lt"/>
              <a:buAutoNum type="arabicPeriod"/>
            </a:pPr>
            <a:endParaRPr lang="en-US" sz="2400" dirty="0">
              <a:solidFill>
                <a:srgbClr val="7030A0"/>
              </a:solidFill>
            </a:endParaRPr>
          </a:p>
          <a:p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2939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156009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13867</TotalTime>
  <Words>47</Words>
  <Application>Microsoft Office PowerPoint</Application>
  <PresentationFormat>On-screen Show (4:3)</PresentationFormat>
  <Paragraphs>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Aharoni</vt:lpstr>
      <vt:lpstr>Algerian</vt:lpstr>
      <vt:lpstr>Arial</vt:lpstr>
      <vt:lpstr>Arial Black</vt:lpstr>
      <vt:lpstr>Bodoni MT Black</vt:lpstr>
      <vt:lpstr>Broadway</vt:lpstr>
      <vt:lpstr>Calibri</vt:lpstr>
      <vt:lpstr>Century Gothic</vt:lpstr>
      <vt:lpstr>Wingdings 3</vt:lpstr>
      <vt:lpstr>Wisp</vt:lpstr>
      <vt:lpstr>   POSITIVE COMMUNE            (Soft skill training team)                    Presents</vt:lpstr>
      <vt:lpstr>10 Qualities of an Effective  Professional  Trainer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YOUR SKILL</dc:title>
  <dc:creator>user</dc:creator>
  <cp:lastModifiedBy>sudas</cp:lastModifiedBy>
  <cp:revision>368</cp:revision>
  <cp:lastPrinted>2017-11-04T05:27:34Z</cp:lastPrinted>
  <dcterms:created xsi:type="dcterms:W3CDTF">2016-09-26T04:35:43Z</dcterms:created>
  <dcterms:modified xsi:type="dcterms:W3CDTF">2019-06-13T04:07:33Z</dcterms:modified>
</cp:coreProperties>
</file>