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20" r:id="rId3"/>
  </p:sldMasterIdLst>
  <p:notesMasterIdLst>
    <p:notesMasterId r:id="rId19"/>
  </p:notesMasterIdLst>
  <p:handoutMasterIdLst>
    <p:handoutMasterId r:id="rId20"/>
  </p:handoutMasterIdLst>
  <p:sldIdLst>
    <p:sldId id="283" r:id="rId4"/>
    <p:sldId id="282" r:id="rId5"/>
    <p:sldId id="271" r:id="rId6"/>
    <p:sldId id="257" r:id="rId7"/>
    <p:sldId id="258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6600"/>
    <a:srgbClr val="FF0000"/>
    <a:srgbClr val="003399"/>
    <a:srgbClr val="336699"/>
    <a:srgbClr val="FFFFCC"/>
    <a:srgbClr val="FF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710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fld id="{C83E4C09-8348-411A-8F03-27A791589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/>
              </a:defRPr>
            </a:lvl1pPr>
          </a:lstStyle>
          <a:p>
            <a:pPr>
              <a:defRPr/>
            </a:pPr>
            <a:fld id="{E95ADA3A-F66E-4679-98C5-B68F22D3F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5ADA3A-F66E-4679-98C5-B68F22D3FD9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C3E075-37A6-4AC1-845C-BB487E0A8280}" type="slidenum">
              <a:rPr lang="en-US" smtClean="0">
                <a:latin typeface="Times New Roman" pitchFamily="18" charset="0"/>
              </a:rPr>
              <a:pPr/>
              <a:t>11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7D63A2-5C27-41D2-AB02-2572089E73D3}" type="slidenum">
              <a:rPr lang="en-US" smtClean="0">
                <a:latin typeface="Times New Roman" pitchFamily="18" charset="0"/>
              </a:rPr>
              <a:pPr/>
              <a:t>12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D97038-7E72-4E6E-B562-856EE70BC014}" type="slidenum">
              <a:rPr lang="en-US" smtClean="0">
                <a:latin typeface="Times New Roman" pitchFamily="18" charset="0"/>
              </a:rPr>
              <a:pPr/>
              <a:t>13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C3BD1-D609-4353-9692-A65CAF67A899}" type="slidenum">
              <a:rPr lang="en-US" smtClean="0">
                <a:latin typeface="Times New Roman" pitchFamily="18" charset="0"/>
              </a:rPr>
              <a:pPr/>
              <a:t>14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C5C23-9EB3-4AE2-A7F8-D584BBB081F9}" type="slidenum">
              <a:rPr lang="en-US" smtClean="0">
                <a:latin typeface="Times New Roman" pitchFamily="18" charset="0"/>
              </a:rPr>
              <a:pPr/>
              <a:t>15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609F43-224D-4144-8304-B38AFB997053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480E81-16A9-4213-881C-3C1966831FCD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9B817-AFB1-4F46-B4DF-BF092E26B00A}" type="slidenum">
              <a:rPr lang="en-US" smtClean="0">
                <a:latin typeface="Times New Roman" pitchFamily="18" charset="0"/>
              </a:rPr>
              <a:pPr/>
              <a:t>5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762F1-A4F7-4055-AC0B-F45C69404E27}" type="slidenum">
              <a:rPr lang="en-US" smtClean="0">
                <a:latin typeface="Times New Roman" pitchFamily="18" charset="0"/>
              </a:rPr>
              <a:pPr/>
              <a:t>6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17F693-DE98-4B48-A9BC-C7CC3FD3EB69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6242B-D599-4888-A35C-A0932F25B392}" type="slidenum">
              <a:rPr lang="en-US" smtClean="0">
                <a:latin typeface="Times New Roman" pitchFamily="18" charset="0"/>
              </a:rPr>
              <a:pPr/>
              <a:t>8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BF3ABB-3E88-4817-A3BC-7229ADA71B8B}" type="slidenum">
              <a:rPr lang="en-US" smtClean="0">
                <a:latin typeface="Times New Roman" pitchFamily="18" charset="0"/>
              </a:rPr>
              <a:pPr/>
              <a:t>9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AA52E-5C4B-4F5F-8A3A-A14A4AB576AF}" type="slidenum">
              <a:rPr lang="en-US" smtClean="0">
                <a:latin typeface="Times New Roman" pitchFamily="18" charset="0"/>
              </a:rPr>
              <a:pPr/>
              <a:t>10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 New Roman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1892B-8BD6-41E8-BE1C-05C54F147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D96A1-041A-4E07-8E7D-6FC4EB256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E60DF-FC62-4B7A-831C-227BF5F30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0692CB-BF30-4CF5-8863-0657A0911CA4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75550D-7BB1-4453-86E5-75E1A69015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89C52-C4B4-4C26-BC6C-43468709A36E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03189-1B8A-49C7-845A-96922AD712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 dirty="0">
              <a:latin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1D87E0-39B7-4AAC-AEFB-DB069D4C1382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9D531F-4499-494E-8315-EE16AC9A71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E216AA-FF3D-4B6D-B2A4-777681C18CAD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84B557-2FD7-4B33-894C-EBBE6CB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E6AC9B-42B7-40CD-8468-9D1E0586B9C3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8A4D94-C7C8-49C7-9CD6-932714BB0E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82CA8-51C4-4EAF-8273-4F47C8E5FEEB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B25BB-6FAD-475E-BAA5-85638E4E0E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EFA92C-6134-4D24-9C12-74DAC052B756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57BF3A-6DFF-432F-AC2F-7E144BB905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8CCEC-B088-495E-B736-790758E5686A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21650-A861-4888-954B-C6A3E22DC0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4A9A0-D8BF-4150-9DCE-15F791484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78D370-3C99-47A3-86A4-113149C0CD1F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66CF49-5224-465E-AC65-AC9D18FF8C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EE7D9-D3BB-4BFB-992A-02992701C6C4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C06FC-F005-45BE-B37A-5411A1E11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16C5F-77E1-41FC-9866-2EF3B3D2A2FB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E932D-5365-45A0-96B2-4F43B32888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cover dir="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/>
              <a:t>© i-manager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E00026-81FF-4333-AF54-141EECC0177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104" name="Rectangle 8"/>
          <p:cNvSpPr>
            <a:spLocks noChangeArrowheads="1"/>
          </p:cNvSpPr>
          <p:nvPr userDrawn="1"/>
        </p:nvSpPr>
        <p:spPr bwMode="auto">
          <a:xfrm>
            <a:off x="0" y="0"/>
            <a:ext cx="685800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ver dir="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 New Roman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D52D5-C159-47A0-BF73-BB7181FEF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d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ver dir="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cover dir="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CBB3A-0F14-4F63-AE3A-5D7C526C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 New Roman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99074-0B06-4AE5-9068-3EB91B121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8F394-40BB-4F78-8102-9F38CB18F8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6E468-A1F0-4BDF-A1B1-CC9877324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 New Roman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F6A24-68D8-453A-B161-B32F48BF2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2E953-6A58-4BFE-BD42-F9059B13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 New Roman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Times New Roman"/>
              </a:defRPr>
            </a:lvl1pPr>
          </a:lstStyle>
          <a:p>
            <a:pPr>
              <a:defRPr/>
            </a:pPr>
            <a:fld id="{BD2EC252-308A-4EA4-8EA2-E2CEB99FB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 New Roman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698" r:id="rId4"/>
    <p:sldLayoutId id="2147483709" r:id="rId5"/>
    <p:sldLayoutId id="2147483699" r:id="rId6"/>
    <p:sldLayoutId id="2147483710" r:id="rId7"/>
    <p:sldLayoutId id="2147483711" r:id="rId8"/>
    <p:sldLayoutId id="2147483712" r:id="rId9"/>
    <p:sldLayoutId id="2147483700" r:id="rId10"/>
    <p:sldLayoutId id="2147483713" r:id="rId11"/>
  </p:sldLayoutIdLst>
  <p:transition spd="slow">
    <p:cover dir="d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6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 smtClean="0">
                <a:solidFill>
                  <a:schemeClr val="tx2"/>
                </a:solidFill>
                <a:latin typeface="Times New Roman"/>
              </a:defRPr>
            </a:lvl1pPr>
            <a:extLst/>
          </a:lstStyle>
          <a:p>
            <a:pPr>
              <a:defRPr/>
            </a:pPr>
            <a:fld id="{2A3C4306-7C08-4C57-A211-B99E9A9BDB53}" type="datetimeFigureOut">
              <a:rPr lang="en-US"/>
              <a:pPr>
                <a:defRPr/>
              </a:pPr>
              <a:t>12/18/2007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 dirty="0">
                <a:solidFill>
                  <a:schemeClr val="tx2"/>
                </a:solidFill>
                <a:latin typeface="Times New Roman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 smtClean="0">
                <a:solidFill>
                  <a:schemeClr val="tx2"/>
                </a:solidFill>
                <a:latin typeface="Times New Roman"/>
              </a:defRPr>
            </a:lvl1pPr>
            <a:extLst/>
          </a:lstStyle>
          <a:p>
            <a:pPr>
              <a:defRPr/>
            </a:pPr>
            <a:fld id="{5EAC2B1C-D809-4CAF-B58C-DE9BAF2A5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01" r:id="rId2"/>
    <p:sldLayoutId id="2147483715" r:id="rId3"/>
    <p:sldLayoutId id="2147483716" r:id="rId4"/>
    <p:sldLayoutId id="2147483717" r:id="rId5"/>
    <p:sldLayoutId id="2147483702" r:id="rId6"/>
    <p:sldLayoutId id="2147483718" r:id="rId7"/>
    <p:sldLayoutId id="2147483703" r:id="rId8"/>
    <p:sldLayoutId id="2147483719" r:id="rId9"/>
    <p:sldLayoutId id="2147483704" r:id="rId10"/>
    <p:sldLayoutId id="2147483705" r:id="rId11"/>
  </p:sldLayoutIdLst>
  <p:transition spd="slow">
    <p:cover dir="d"/>
  </p:transition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ECE2C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ECE2C8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ECE2C8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ECE2C8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ECE2C8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ECE2C8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ECE2C8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ECE2C8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ECE2C8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1B587C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1B587C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898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17500" y="0"/>
            <a:ext cx="0" cy="6858000"/>
          </a:xfrm>
          <a:prstGeom prst="line">
            <a:avLst/>
          </a:prstGeom>
          <a:noFill/>
          <a:ln w="85725" cmpd="thinThick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85725" cmpd="thinThick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038600" y="6491288"/>
            <a:ext cx="1457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GB" b="1" i="1"/>
              <a:t>© i</a:t>
            </a:r>
            <a:r>
              <a:rPr lang="en-GB"/>
              <a:t>-manager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</p:sldLayoutIdLst>
  <p:transition spd="slow">
    <p:cover dir="d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videos\Asok\jeep%20risk%20driving.wmv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en-US" sz="5400" b="1" cap="none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Life is risk </a:t>
            </a:r>
            <a:endParaRPr lang="en-US" sz="5400" b="1" cap="none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6" name="Picture 5" descr="cute-little-animals-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219200"/>
            <a:ext cx="5991532" cy="5200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6781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Verdana" pitchFamily="34" charset="0"/>
              </a:rPr>
              <a:t>But risks must be taken, because the greatest hazard in life is to risk nothing!</a:t>
            </a:r>
            <a:endParaRPr lang="en-US" sz="28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6" name="Picture 5" descr="AD004989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6288" y="1600200"/>
            <a:ext cx="6683375" cy="48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7652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5" name="Rectangle 4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7" name="Picture 6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7653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5257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Verdana" pitchFamily="34" charset="0"/>
              </a:rPr>
              <a:t>The person who risks nothing does nothing, has nothing, is nothing!</a:t>
            </a:r>
          </a:p>
        </p:txBody>
      </p:sp>
      <p:pic>
        <p:nvPicPr>
          <p:cNvPr id="6" name="Picture 5" descr="FRZSHTR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2763" y="2333625"/>
            <a:ext cx="4589462" cy="4219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8676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5" name="Rectangle 4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7" name="Picture 6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8677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990600" y="1143000"/>
            <a:ext cx="4191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Verdana" pitchFamily="34" charset="0"/>
              </a:rPr>
              <a:t>He may avoid suffering and sorrow, but he cannot learn, feel, change, grow or love!</a:t>
            </a:r>
          </a:p>
        </p:txBody>
      </p:sp>
      <p:pic>
        <p:nvPicPr>
          <p:cNvPr id="6" name="Picture 5" descr="CC15005B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381000"/>
            <a:ext cx="2209800" cy="5895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9700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5" name="Rectangle 4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7" name="Picture 6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9701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304800"/>
            <a:ext cx="7162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Verdana" pitchFamily="34" charset="0"/>
              </a:rPr>
              <a:t>Chained by his certitudes, he is a slave!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3" name="Picture 22" descr="CRASH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1676400"/>
            <a:ext cx="5029200" cy="4840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0724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5" name="Rectangle 4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6" name="Picture 5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30725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62000" y="5257800"/>
            <a:ext cx="7696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Verdana" pitchFamily="34" charset="0"/>
              </a:rPr>
              <a:t>Only a person who takes risks is free!</a:t>
            </a:r>
            <a:endParaRPr lang="en-US" sz="4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" charset="0"/>
            </a:endParaRPr>
          </a:p>
        </p:txBody>
      </p:sp>
      <p:pic>
        <p:nvPicPr>
          <p:cNvPr id="6" name="Picture 5" descr="CTRAK001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338" y="228600"/>
            <a:ext cx="4919662" cy="50625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1748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5" name="Rectangle 4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7" name="Picture 6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31749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381000"/>
            <a:ext cx="7772400" cy="914400"/>
          </a:xfrm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5400" b="1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rial Rounded MT Bold" pitchFamily="34" charset="0"/>
              </a:rPr>
              <a:t>Responsible life </a:t>
            </a:r>
            <a:endParaRPr lang="en-US" sz="5400" b="1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98660" name="Picture 4" descr="EV090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1524000" y="1828800"/>
            <a:ext cx="6380163" cy="4184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32772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5" name="Rectangle 4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6" name="Picture 5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32773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solidFill>
                  <a:srgbClr val="FFFF00"/>
                </a:solidFill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jeep risk driving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57200" y="304800"/>
            <a:ext cx="8305800" cy="6229350"/>
          </a:xfrm>
          <a:prstGeom prst="rect">
            <a:avLst/>
          </a:prstGeom>
          <a:ln w="38100"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99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696200" cy="55626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There is a very common problem for all of us in life. We hesitate while taking risks.</a:t>
            </a:r>
            <a:br>
              <a: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</a:br>
            <a:r>
              <a: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However, life is also a great challenge, and </a:t>
            </a:r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/>
            </a:r>
            <a:b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</a:br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don’t we </a:t>
            </a:r>
            <a:r>
              <a: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all risk </a:t>
            </a:r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it!</a:t>
            </a:r>
            <a:r>
              <a: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/>
            </a:r>
            <a:br>
              <a: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</a:br>
            <a:r>
              <a: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Hence the advice is:</a:t>
            </a:r>
            <a:br>
              <a: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</a:br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RISK </a:t>
            </a:r>
            <a:r>
              <a:rPr lang="en-US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IT, YOU MIGHT DISCOVER A NEW PERSON IN YOURSELF</a:t>
            </a:r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!</a:t>
            </a:r>
            <a:endParaRPr lang="en-US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Rounded MT Bold" pitchFamily="34" charset="0"/>
            </a:endParaRPr>
          </a:p>
        </p:txBody>
      </p:sp>
      <p:grpSp>
        <p:nvGrpSpPr>
          <p:cNvPr id="19459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4" name="Rectangle 3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5" name="Picture 4" descr="LOGO.png"/>
            <p:cNvPicPr>
              <a:picLocks noChangeAspect="1"/>
            </p:cNvPicPr>
            <p:nvPr/>
          </p:nvPicPr>
          <p:blipFill>
            <a:blip r:embed="rId3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6324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vantGarde Md BT" pitchFamily="34" charset="0"/>
              </a:rPr>
              <a:t>To laugh is to risk appearing a fool !</a:t>
            </a:r>
          </a:p>
        </p:txBody>
      </p:sp>
      <p:sp>
        <p:nvSpPr>
          <p:cNvPr id="20483" name="Freeform 15"/>
          <p:cNvSpPr>
            <a:spLocks/>
          </p:cNvSpPr>
          <p:nvPr/>
        </p:nvSpPr>
        <p:spPr bwMode="auto">
          <a:xfrm>
            <a:off x="3708400" y="3338513"/>
            <a:ext cx="736600" cy="1066800"/>
          </a:xfrm>
          <a:custGeom>
            <a:avLst/>
            <a:gdLst>
              <a:gd name="T0" fmla="*/ 281 w 464"/>
              <a:gd name="T1" fmla="*/ 195 h 672"/>
              <a:gd name="T2" fmla="*/ 223 w 464"/>
              <a:gd name="T3" fmla="*/ 144 h 672"/>
              <a:gd name="T4" fmla="*/ 147 w 464"/>
              <a:gd name="T5" fmla="*/ 125 h 672"/>
              <a:gd name="T6" fmla="*/ 79 w 464"/>
              <a:gd name="T7" fmla="*/ 141 h 672"/>
              <a:gd name="T8" fmla="*/ 24 w 464"/>
              <a:gd name="T9" fmla="*/ 186 h 672"/>
              <a:gd name="T10" fmla="*/ 0 w 464"/>
              <a:gd name="T11" fmla="*/ 266 h 672"/>
              <a:gd name="T12" fmla="*/ 15 w 464"/>
              <a:gd name="T13" fmla="*/ 382 h 672"/>
              <a:gd name="T14" fmla="*/ 79 w 464"/>
              <a:gd name="T15" fmla="*/ 510 h 672"/>
              <a:gd name="T16" fmla="*/ 159 w 464"/>
              <a:gd name="T17" fmla="*/ 611 h 672"/>
              <a:gd name="T18" fmla="*/ 232 w 464"/>
              <a:gd name="T19" fmla="*/ 657 h 672"/>
              <a:gd name="T20" fmla="*/ 314 w 464"/>
              <a:gd name="T21" fmla="*/ 672 h 672"/>
              <a:gd name="T22" fmla="*/ 382 w 464"/>
              <a:gd name="T23" fmla="*/ 663 h 672"/>
              <a:gd name="T24" fmla="*/ 455 w 464"/>
              <a:gd name="T25" fmla="*/ 605 h 672"/>
              <a:gd name="T26" fmla="*/ 464 w 464"/>
              <a:gd name="T27" fmla="*/ 544 h 672"/>
              <a:gd name="T28" fmla="*/ 452 w 464"/>
              <a:gd name="T29" fmla="*/ 446 h 672"/>
              <a:gd name="T30" fmla="*/ 406 w 464"/>
              <a:gd name="T31" fmla="*/ 477 h 672"/>
              <a:gd name="T32" fmla="*/ 327 w 464"/>
              <a:gd name="T33" fmla="*/ 495 h 672"/>
              <a:gd name="T34" fmla="*/ 263 w 464"/>
              <a:gd name="T35" fmla="*/ 449 h 672"/>
              <a:gd name="T36" fmla="*/ 333 w 464"/>
              <a:gd name="T37" fmla="*/ 425 h 672"/>
              <a:gd name="T38" fmla="*/ 388 w 464"/>
              <a:gd name="T39" fmla="*/ 385 h 672"/>
              <a:gd name="T40" fmla="*/ 403 w 464"/>
              <a:gd name="T41" fmla="*/ 327 h 672"/>
              <a:gd name="T42" fmla="*/ 336 w 464"/>
              <a:gd name="T43" fmla="*/ 226 h 672"/>
              <a:gd name="T44" fmla="*/ 397 w 464"/>
              <a:gd name="T45" fmla="*/ 46 h 672"/>
              <a:gd name="T46" fmla="*/ 388 w 464"/>
              <a:gd name="T47" fmla="*/ 15 h 672"/>
              <a:gd name="T48" fmla="*/ 354 w 464"/>
              <a:gd name="T49" fmla="*/ 0 h 672"/>
              <a:gd name="T50" fmla="*/ 336 w 464"/>
              <a:gd name="T51" fmla="*/ 21 h 672"/>
              <a:gd name="T52" fmla="*/ 281 w 464"/>
              <a:gd name="T53" fmla="*/ 195 h 67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464"/>
              <a:gd name="T82" fmla="*/ 0 h 672"/>
              <a:gd name="T83" fmla="*/ 464 w 464"/>
              <a:gd name="T84" fmla="*/ 672 h 67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464" h="672">
                <a:moveTo>
                  <a:pt x="281" y="195"/>
                </a:moveTo>
                <a:lnTo>
                  <a:pt x="223" y="144"/>
                </a:lnTo>
                <a:lnTo>
                  <a:pt x="147" y="125"/>
                </a:lnTo>
                <a:lnTo>
                  <a:pt x="79" y="141"/>
                </a:lnTo>
                <a:lnTo>
                  <a:pt x="24" y="186"/>
                </a:lnTo>
                <a:lnTo>
                  <a:pt x="0" y="266"/>
                </a:lnTo>
                <a:lnTo>
                  <a:pt x="15" y="382"/>
                </a:lnTo>
                <a:lnTo>
                  <a:pt x="79" y="510"/>
                </a:lnTo>
                <a:lnTo>
                  <a:pt x="159" y="611"/>
                </a:lnTo>
                <a:lnTo>
                  <a:pt x="232" y="657"/>
                </a:lnTo>
                <a:lnTo>
                  <a:pt x="314" y="672"/>
                </a:lnTo>
                <a:lnTo>
                  <a:pt x="382" y="663"/>
                </a:lnTo>
                <a:lnTo>
                  <a:pt x="455" y="605"/>
                </a:lnTo>
                <a:lnTo>
                  <a:pt x="464" y="544"/>
                </a:lnTo>
                <a:lnTo>
                  <a:pt x="452" y="446"/>
                </a:lnTo>
                <a:lnTo>
                  <a:pt x="406" y="477"/>
                </a:lnTo>
                <a:lnTo>
                  <a:pt x="327" y="495"/>
                </a:lnTo>
                <a:lnTo>
                  <a:pt x="263" y="449"/>
                </a:lnTo>
                <a:lnTo>
                  <a:pt x="333" y="425"/>
                </a:lnTo>
                <a:lnTo>
                  <a:pt x="388" y="385"/>
                </a:lnTo>
                <a:lnTo>
                  <a:pt x="403" y="327"/>
                </a:lnTo>
                <a:lnTo>
                  <a:pt x="336" y="226"/>
                </a:lnTo>
                <a:lnTo>
                  <a:pt x="397" y="46"/>
                </a:lnTo>
                <a:lnTo>
                  <a:pt x="388" y="15"/>
                </a:lnTo>
                <a:lnTo>
                  <a:pt x="354" y="0"/>
                </a:lnTo>
                <a:lnTo>
                  <a:pt x="336" y="21"/>
                </a:lnTo>
                <a:lnTo>
                  <a:pt x="281" y="195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0484" name="Freeform 17"/>
          <p:cNvSpPr>
            <a:spLocks/>
          </p:cNvSpPr>
          <p:nvPr/>
        </p:nvSpPr>
        <p:spPr bwMode="auto">
          <a:xfrm>
            <a:off x="3576638" y="2855913"/>
            <a:ext cx="304800" cy="401637"/>
          </a:xfrm>
          <a:custGeom>
            <a:avLst/>
            <a:gdLst>
              <a:gd name="T0" fmla="*/ 192 w 192"/>
              <a:gd name="T1" fmla="*/ 247 h 253"/>
              <a:gd name="T2" fmla="*/ 164 w 192"/>
              <a:gd name="T3" fmla="*/ 152 h 253"/>
              <a:gd name="T4" fmla="*/ 88 w 192"/>
              <a:gd name="T5" fmla="*/ 55 h 253"/>
              <a:gd name="T6" fmla="*/ 21 w 192"/>
              <a:gd name="T7" fmla="*/ 0 h 253"/>
              <a:gd name="T8" fmla="*/ 0 w 192"/>
              <a:gd name="T9" fmla="*/ 21 h 253"/>
              <a:gd name="T10" fmla="*/ 73 w 192"/>
              <a:gd name="T11" fmla="*/ 76 h 253"/>
              <a:gd name="T12" fmla="*/ 100 w 192"/>
              <a:gd name="T13" fmla="*/ 110 h 253"/>
              <a:gd name="T14" fmla="*/ 140 w 192"/>
              <a:gd name="T15" fmla="*/ 174 h 253"/>
              <a:gd name="T16" fmla="*/ 161 w 192"/>
              <a:gd name="T17" fmla="*/ 253 h 253"/>
              <a:gd name="T18" fmla="*/ 192 w 192"/>
              <a:gd name="T19" fmla="*/ 247 h 25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92"/>
              <a:gd name="T31" fmla="*/ 0 h 253"/>
              <a:gd name="T32" fmla="*/ 192 w 192"/>
              <a:gd name="T33" fmla="*/ 253 h 25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92" h="253">
                <a:moveTo>
                  <a:pt x="192" y="247"/>
                </a:moveTo>
                <a:lnTo>
                  <a:pt x="164" y="152"/>
                </a:lnTo>
                <a:lnTo>
                  <a:pt x="88" y="55"/>
                </a:lnTo>
                <a:lnTo>
                  <a:pt x="21" y="0"/>
                </a:lnTo>
                <a:lnTo>
                  <a:pt x="0" y="21"/>
                </a:lnTo>
                <a:lnTo>
                  <a:pt x="73" y="76"/>
                </a:lnTo>
                <a:lnTo>
                  <a:pt x="100" y="110"/>
                </a:lnTo>
                <a:lnTo>
                  <a:pt x="140" y="174"/>
                </a:lnTo>
                <a:lnTo>
                  <a:pt x="161" y="253"/>
                </a:lnTo>
                <a:lnTo>
                  <a:pt x="192" y="247"/>
                </a:lnTo>
                <a:close/>
              </a:path>
            </a:pathLst>
          </a:cu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0485" name="Freeform 18"/>
          <p:cNvSpPr>
            <a:spLocks/>
          </p:cNvSpPr>
          <p:nvPr/>
        </p:nvSpPr>
        <p:spPr bwMode="auto">
          <a:xfrm>
            <a:off x="2970213" y="3322638"/>
            <a:ext cx="503237" cy="252412"/>
          </a:xfrm>
          <a:custGeom>
            <a:avLst/>
            <a:gdLst>
              <a:gd name="T0" fmla="*/ 317 w 317"/>
              <a:gd name="T1" fmla="*/ 138 h 159"/>
              <a:gd name="T2" fmla="*/ 226 w 317"/>
              <a:gd name="T3" fmla="*/ 74 h 159"/>
              <a:gd name="T4" fmla="*/ 113 w 317"/>
              <a:gd name="T5" fmla="*/ 25 h 159"/>
              <a:gd name="T6" fmla="*/ 13 w 317"/>
              <a:gd name="T7" fmla="*/ 0 h 159"/>
              <a:gd name="T8" fmla="*/ 0 w 317"/>
              <a:gd name="T9" fmla="*/ 40 h 159"/>
              <a:gd name="T10" fmla="*/ 141 w 317"/>
              <a:gd name="T11" fmla="*/ 68 h 159"/>
              <a:gd name="T12" fmla="*/ 257 w 317"/>
              <a:gd name="T13" fmla="*/ 129 h 159"/>
              <a:gd name="T14" fmla="*/ 308 w 317"/>
              <a:gd name="T15" fmla="*/ 159 h 159"/>
              <a:gd name="T16" fmla="*/ 317 w 317"/>
              <a:gd name="T17" fmla="*/ 138 h 1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17"/>
              <a:gd name="T28" fmla="*/ 0 h 159"/>
              <a:gd name="T29" fmla="*/ 317 w 317"/>
              <a:gd name="T30" fmla="*/ 159 h 15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17" h="159">
                <a:moveTo>
                  <a:pt x="317" y="138"/>
                </a:moveTo>
                <a:lnTo>
                  <a:pt x="226" y="74"/>
                </a:lnTo>
                <a:lnTo>
                  <a:pt x="113" y="25"/>
                </a:lnTo>
                <a:lnTo>
                  <a:pt x="13" y="0"/>
                </a:lnTo>
                <a:lnTo>
                  <a:pt x="0" y="40"/>
                </a:lnTo>
                <a:lnTo>
                  <a:pt x="141" y="68"/>
                </a:lnTo>
                <a:lnTo>
                  <a:pt x="257" y="129"/>
                </a:lnTo>
                <a:lnTo>
                  <a:pt x="308" y="159"/>
                </a:lnTo>
                <a:lnTo>
                  <a:pt x="317" y="138"/>
                </a:lnTo>
                <a:close/>
              </a:path>
            </a:pathLst>
          </a:cu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20486" name="Freeform 19"/>
          <p:cNvSpPr>
            <a:spLocks/>
          </p:cNvSpPr>
          <p:nvPr/>
        </p:nvSpPr>
        <p:spPr bwMode="auto">
          <a:xfrm>
            <a:off x="3033713" y="4027488"/>
            <a:ext cx="498475" cy="358775"/>
          </a:xfrm>
          <a:custGeom>
            <a:avLst/>
            <a:gdLst>
              <a:gd name="T0" fmla="*/ 283 w 314"/>
              <a:gd name="T1" fmla="*/ 0 h 226"/>
              <a:gd name="T2" fmla="*/ 158 w 314"/>
              <a:gd name="T3" fmla="*/ 64 h 226"/>
              <a:gd name="T4" fmla="*/ 57 w 314"/>
              <a:gd name="T5" fmla="*/ 131 h 226"/>
              <a:gd name="T6" fmla="*/ 0 w 314"/>
              <a:gd name="T7" fmla="*/ 186 h 226"/>
              <a:gd name="T8" fmla="*/ 51 w 314"/>
              <a:gd name="T9" fmla="*/ 226 h 226"/>
              <a:gd name="T10" fmla="*/ 115 w 314"/>
              <a:gd name="T11" fmla="*/ 131 h 226"/>
              <a:gd name="T12" fmla="*/ 219 w 314"/>
              <a:gd name="T13" fmla="*/ 70 h 226"/>
              <a:gd name="T14" fmla="*/ 314 w 314"/>
              <a:gd name="T15" fmla="*/ 15 h 226"/>
              <a:gd name="T16" fmla="*/ 283 w 314"/>
              <a:gd name="T17" fmla="*/ 0 h 22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14"/>
              <a:gd name="T28" fmla="*/ 0 h 226"/>
              <a:gd name="T29" fmla="*/ 314 w 314"/>
              <a:gd name="T30" fmla="*/ 226 h 22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14" h="226">
                <a:moveTo>
                  <a:pt x="283" y="0"/>
                </a:moveTo>
                <a:lnTo>
                  <a:pt x="158" y="64"/>
                </a:lnTo>
                <a:lnTo>
                  <a:pt x="57" y="131"/>
                </a:lnTo>
                <a:lnTo>
                  <a:pt x="0" y="186"/>
                </a:lnTo>
                <a:lnTo>
                  <a:pt x="51" y="226"/>
                </a:lnTo>
                <a:lnTo>
                  <a:pt x="115" y="131"/>
                </a:lnTo>
                <a:lnTo>
                  <a:pt x="219" y="70"/>
                </a:lnTo>
                <a:lnTo>
                  <a:pt x="314" y="15"/>
                </a:lnTo>
                <a:lnTo>
                  <a:pt x="283" y="0"/>
                </a:lnTo>
                <a:close/>
              </a:path>
            </a:pathLst>
          </a:cu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3093" name="Freeform 21"/>
          <p:cNvSpPr>
            <a:spLocks/>
          </p:cNvSpPr>
          <p:nvPr/>
        </p:nvSpPr>
        <p:spPr bwMode="auto">
          <a:xfrm>
            <a:off x="4143375" y="3587750"/>
            <a:ext cx="1012825" cy="954088"/>
          </a:xfrm>
          <a:custGeom>
            <a:avLst/>
            <a:gdLst/>
            <a:ahLst/>
            <a:cxnLst>
              <a:cxn ang="0">
                <a:pos x="256" y="516"/>
              </a:cxn>
              <a:cxn ang="0">
                <a:pos x="323" y="482"/>
              </a:cxn>
              <a:cxn ang="0">
                <a:pos x="445" y="467"/>
              </a:cxn>
              <a:cxn ang="0">
                <a:pos x="515" y="442"/>
              </a:cxn>
              <a:cxn ang="0">
                <a:pos x="549" y="400"/>
              </a:cxn>
              <a:cxn ang="0">
                <a:pos x="561" y="305"/>
              </a:cxn>
              <a:cxn ang="0">
                <a:pos x="552" y="265"/>
              </a:cxn>
              <a:cxn ang="0">
                <a:pos x="488" y="226"/>
              </a:cxn>
              <a:cxn ang="0">
                <a:pos x="409" y="195"/>
              </a:cxn>
              <a:cxn ang="0">
                <a:pos x="314" y="195"/>
              </a:cxn>
              <a:cxn ang="0">
                <a:pos x="213" y="207"/>
              </a:cxn>
              <a:cxn ang="0">
                <a:pos x="186" y="186"/>
              </a:cxn>
              <a:cxn ang="0">
                <a:pos x="158" y="128"/>
              </a:cxn>
              <a:cxn ang="0">
                <a:pos x="103" y="95"/>
              </a:cxn>
              <a:cxn ang="0">
                <a:pos x="48" y="95"/>
              </a:cxn>
              <a:cxn ang="0">
                <a:pos x="12" y="107"/>
              </a:cxn>
              <a:cxn ang="0">
                <a:pos x="0" y="76"/>
              </a:cxn>
              <a:cxn ang="0">
                <a:pos x="30" y="6"/>
              </a:cxn>
              <a:cxn ang="0">
                <a:pos x="67" y="0"/>
              </a:cxn>
              <a:cxn ang="0">
                <a:pos x="134" y="43"/>
              </a:cxn>
              <a:cxn ang="0">
                <a:pos x="177" y="79"/>
              </a:cxn>
              <a:cxn ang="0">
                <a:pos x="216" y="140"/>
              </a:cxn>
              <a:cxn ang="0">
                <a:pos x="225" y="162"/>
              </a:cxn>
              <a:cxn ang="0">
                <a:pos x="302" y="146"/>
              </a:cxn>
              <a:cxn ang="0">
                <a:pos x="406" y="140"/>
              </a:cxn>
              <a:cxn ang="0">
                <a:pos x="494" y="159"/>
              </a:cxn>
              <a:cxn ang="0">
                <a:pos x="570" y="195"/>
              </a:cxn>
              <a:cxn ang="0">
                <a:pos x="625" y="247"/>
              </a:cxn>
              <a:cxn ang="0">
                <a:pos x="638" y="287"/>
              </a:cxn>
              <a:cxn ang="0">
                <a:pos x="619" y="397"/>
              </a:cxn>
              <a:cxn ang="0">
                <a:pos x="576" y="479"/>
              </a:cxn>
              <a:cxn ang="0">
                <a:pos x="460" y="561"/>
              </a:cxn>
              <a:cxn ang="0">
                <a:pos x="332" y="601"/>
              </a:cxn>
              <a:cxn ang="0">
                <a:pos x="265" y="595"/>
              </a:cxn>
              <a:cxn ang="0">
                <a:pos x="244" y="558"/>
              </a:cxn>
              <a:cxn ang="0">
                <a:pos x="256" y="516"/>
              </a:cxn>
            </a:cxnLst>
            <a:rect l="0" t="0" r="r" b="b"/>
            <a:pathLst>
              <a:path w="638" h="601">
                <a:moveTo>
                  <a:pt x="256" y="516"/>
                </a:moveTo>
                <a:lnTo>
                  <a:pt x="323" y="482"/>
                </a:lnTo>
                <a:lnTo>
                  <a:pt x="445" y="467"/>
                </a:lnTo>
                <a:lnTo>
                  <a:pt x="515" y="442"/>
                </a:lnTo>
                <a:lnTo>
                  <a:pt x="549" y="400"/>
                </a:lnTo>
                <a:lnTo>
                  <a:pt x="561" y="305"/>
                </a:lnTo>
                <a:lnTo>
                  <a:pt x="552" y="265"/>
                </a:lnTo>
                <a:lnTo>
                  <a:pt x="488" y="226"/>
                </a:lnTo>
                <a:lnTo>
                  <a:pt x="409" y="195"/>
                </a:lnTo>
                <a:lnTo>
                  <a:pt x="314" y="195"/>
                </a:lnTo>
                <a:lnTo>
                  <a:pt x="213" y="207"/>
                </a:lnTo>
                <a:lnTo>
                  <a:pt x="186" y="186"/>
                </a:lnTo>
                <a:lnTo>
                  <a:pt x="158" y="128"/>
                </a:lnTo>
                <a:lnTo>
                  <a:pt x="103" y="95"/>
                </a:lnTo>
                <a:lnTo>
                  <a:pt x="48" y="95"/>
                </a:lnTo>
                <a:lnTo>
                  <a:pt x="12" y="107"/>
                </a:lnTo>
                <a:lnTo>
                  <a:pt x="0" y="76"/>
                </a:lnTo>
                <a:lnTo>
                  <a:pt x="30" y="6"/>
                </a:lnTo>
                <a:lnTo>
                  <a:pt x="67" y="0"/>
                </a:lnTo>
                <a:lnTo>
                  <a:pt x="134" y="43"/>
                </a:lnTo>
                <a:lnTo>
                  <a:pt x="177" y="79"/>
                </a:lnTo>
                <a:lnTo>
                  <a:pt x="216" y="140"/>
                </a:lnTo>
                <a:lnTo>
                  <a:pt x="225" y="162"/>
                </a:lnTo>
                <a:lnTo>
                  <a:pt x="302" y="146"/>
                </a:lnTo>
                <a:lnTo>
                  <a:pt x="406" y="140"/>
                </a:lnTo>
                <a:lnTo>
                  <a:pt x="494" y="159"/>
                </a:lnTo>
                <a:lnTo>
                  <a:pt x="570" y="195"/>
                </a:lnTo>
                <a:lnTo>
                  <a:pt x="625" y="247"/>
                </a:lnTo>
                <a:lnTo>
                  <a:pt x="638" y="287"/>
                </a:lnTo>
                <a:lnTo>
                  <a:pt x="619" y="397"/>
                </a:lnTo>
                <a:lnTo>
                  <a:pt x="576" y="479"/>
                </a:lnTo>
                <a:lnTo>
                  <a:pt x="460" y="561"/>
                </a:lnTo>
                <a:lnTo>
                  <a:pt x="332" y="601"/>
                </a:lnTo>
                <a:lnTo>
                  <a:pt x="265" y="595"/>
                </a:lnTo>
                <a:lnTo>
                  <a:pt x="244" y="558"/>
                </a:lnTo>
                <a:lnTo>
                  <a:pt x="256" y="516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latin typeface="Times New Roman"/>
            </a:endParaRPr>
          </a:p>
        </p:txBody>
      </p:sp>
      <p:sp>
        <p:nvSpPr>
          <p:cNvPr id="20488" name="Freeform 24"/>
          <p:cNvSpPr>
            <a:spLocks/>
          </p:cNvSpPr>
          <p:nvPr/>
        </p:nvSpPr>
        <p:spPr bwMode="auto">
          <a:xfrm>
            <a:off x="5575300" y="4291013"/>
            <a:ext cx="528638" cy="169862"/>
          </a:xfrm>
          <a:custGeom>
            <a:avLst/>
            <a:gdLst>
              <a:gd name="T0" fmla="*/ 6 w 333"/>
              <a:gd name="T1" fmla="*/ 0 h 107"/>
              <a:gd name="T2" fmla="*/ 116 w 333"/>
              <a:gd name="T3" fmla="*/ 0 h 107"/>
              <a:gd name="T4" fmla="*/ 238 w 333"/>
              <a:gd name="T5" fmla="*/ 28 h 107"/>
              <a:gd name="T6" fmla="*/ 333 w 333"/>
              <a:gd name="T7" fmla="*/ 67 h 107"/>
              <a:gd name="T8" fmla="*/ 321 w 333"/>
              <a:gd name="T9" fmla="*/ 107 h 107"/>
              <a:gd name="T10" fmla="*/ 189 w 333"/>
              <a:gd name="T11" fmla="*/ 46 h 107"/>
              <a:gd name="T12" fmla="*/ 61 w 333"/>
              <a:gd name="T13" fmla="*/ 28 h 107"/>
              <a:gd name="T14" fmla="*/ 0 w 333"/>
              <a:gd name="T15" fmla="*/ 21 h 107"/>
              <a:gd name="T16" fmla="*/ 6 w 333"/>
              <a:gd name="T17" fmla="*/ 0 h 10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3"/>
              <a:gd name="T28" fmla="*/ 0 h 107"/>
              <a:gd name="T29" fmla="*/ 333 w 333"/>
              <a:gd name="T30" fmla="*/ 107 h 10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3" h="107">
                <a:moveTo>
                  <a:pt x="6" y="0"/>
                </a:moveTo>
                <a:lnTo>
                  <a:pt x="116" y="0"/>
                </a:lnTo>
                <a:lnTo>
                  <a:pt x="238" y="28"/>
                </a:lnTo>
                <a:lnTo>
                  <a:pt x="333" y="67"/>
                </a:lnTo>
                <a:lnTo>
                  <a:pt x="321" y="107"/>
                </a:lnTo>
                <a:lnTo>
                  <a:pt x="189" y="46"/>
                </a:lnTo>
                <a:lnTo>
                  <a:pt x="61" y="28"/>
                </a:lnTo>
                <a:lnTo>
                  <a:pt x="0" y="21"/>
                </a:lnTo>
                <a:lnTo>
                  <a:pt x="6" y="0"/>
                </a:lnTo>
                <a:close/>
              </a:path>
            </a:pathLst>
          </a:custGeom>
          <a:solidFill>
            <a:srgbClr val="FFFF6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6" name="Picture 15" descr="AD003188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2362200"/>
            <a:ext cx="4132263" cy="4102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0490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11" name="Rectangle 10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12" name="Picture 11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0491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62000" y="457200"/>
            <a:ext cx="7620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vantGarde Md BT" pitchFamily="34" charset="0"/>
              </a:rPr>
              <a:t>To weep is to risk appearing sentimental!</a:t>
            </a:r>
          </a:p>
        </p:txBody>
      </p:sp>
      <p:grpSp>
        <p:nvGrpSpPr>
          <p:cNvPr id="21507" name="Group 15"/>
          <p:cNvGrpSpPr>
            <a:grpSpLocks/>
          </p:cNvGrpSpPr>
          <p:nvPr/>
        </p:nvGrpSpPr>
        <p:grpSpPr bwMode="auto">
          <a:xfrm>
            <a:off x="3792538" y="2830513"/>
            <a:ext cx="1025525" cy="839787"/>
            <a:chOff x="2389" y="1783"/>
            <a:chExt cx="646" cy="529"/>
          </a:xfrm>
        </p:grpSpPr>
        <p:sp>
          <p:nvSpPr>
            <p:cNvPr id="21513" name="Freeform 12"/>
            <p:cNvSpPr>
              <a:spLocks/>
            </p:cNvSpPr>
            <p:nvPr/>
          </p:nvSpPr>
          <p:spPr bwMode="auto">
            <a:xfrm>
              <a:off x="2961" y="1783"/>
              <a:ext cx="74" cy="296"/>
            </a:xfrm>
            <a:custGeom>
              <a:avLst/>
              <a:gdLst>
                <a:gd name="T0" fmla="*/ 24 w 74"/>
                <a:gd name="T1" fmla="*/ 275 h 296"/>
                <a:gd name="T2" fmla="*/ 10 w 74"/>
                <a:gd name="T3" fmla="*/ 159 h 296"/>
                <a:gd name="T4" fmla="*/ 0 w 74"/>
                <a:gd name="T5" fmla="*/ 85 h 296"/>
                <a:gd name="T6" fmla="*/ 0 w 74"/>
                <a:gd name="T7" fmla="*/ 21 h 296"/>
                <a:gd name="T8" fmla="*/ 24 w 74"/>
                <a:gd name="T9" fmla="*/ 0 h 296"/>
                <a:gd name="T10" fmla="*/ 56 w 74"/>
                <a:gd name="T11" fmla="*/ 0 h 296"/>
                <a:gd name="T12" fmla="*/ 74 w 74"/>
                <a:gd name="T13" fmla="*/ 32 h 296"/>
                <a:gd name="T14" fmla="*/ 63 w 74"/>
                <a:gd name="T15" fmla="*/ 106 h 296"/>
                <a:gd name="T16" fmla="*/ 56 w 74"/>
                <a:gd name="T17" fmla="*/ 243 h 296"/>
                <a:gd name="T18" fmla="*/ 42 w 74"/>
                <a:gd name="T19" fmla="*/ 296 h 296"/>
                <a:gd name="T20" fmla="*/ 24 w 74"/>
                <a:gd name="T21" fmla="*/ 275 h 29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"/>
                <a:gd name="T34" fmla="*/ 0 h 296"/>
                <a:gd name="T35" fmla="*/ 74 w 74"/>
                <a:gd name="T36" fmla="*/ 296 h 29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" h="296">
                  <a:moveTo>
                    <a:pt x="24" y="275"/>
                  </a:moveTo>
                  <a:lnTo>
                    <a:pt x="10" y="159"/>
                  </a:lnTo>
                  <a:lnTo>
                    <a:pt x="0" y="85"/>
                  </a:lnTo>
                  <a:lnTo>
                    <a:pt x="0" y="21"/>
                  </a:lnTo>
                  <a:lnTo>
                    <a:pt x="24" y="0"/>
                  </a:lnTo>
                  <a:lnTo>
                    <a:pt x="56" y="0"/>
                  </a:lnTo>
                  <a:lnTo>
                    <a:pt x="74" y="32"/>
                  </a:lnTo>
                  <a:lnTo>
                    <a:pt x="63" y="106"/>
                  </a:lnTo>
                  <a:lnTo>
                    <a:pt x="56" y="243"/>
                  </a:lnTo>
                  <a:lnTo>
                    <a:pt x="42" y="296"/>
                  </a:lnTo>
                  <a:lnTo>
                    <a:pt x="24" y="275"/>
                  </a:lnTo>
                  <a:close/>
                </a:path>
              </a:pathLst>
            </a:custGeom>
            <a:solidFill>
              <a:srgbClr val="0033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1514" name="Freeform 13"/>
            <p:cNvSpPr>
              <a:spLocks/>
            </p:cNvSpPr>
            <p:nvPr/>
          </p:nvSpPr>
          <p:spPr bwMode="auto">
            <a:xfrm>
              <a:off x="2547" y="1932"/>
              <a:ext cx="258" cy="202"/>
            </a:xfrm>
            <a:custGeom>
              <a:avLst/>
              <a:gdLst>
                <a:gd name="T0" fmla="*/ 216 w 258"/>
                <a:gd name="T1" fmla="*/ 178 h 202"/>
                <a:gd name="T2" fmla="*/ 174 w 258"/>
                <a:gd name="T3" fmla="*/ 113 h 202"/>
                <a:gd name="T4" fmla="*/ 96 w 258"/>
                <a:gd name="T5" fmla="*/ 81 h 202"/>
                <a:gd name="T6" fmla="*/ 33 w 258"/>
                <a:gd name="T7" fmla="*/ 71 h 202"/>
                <a:gd name="T8" fmla="*/ 0 w 258"/>
                <a:gd name="T9" fmla="*/ 32 h 202"/>
                <a:gd name="T10" fmla="*/ 12 w 258"/>
                <a:gd name="T11" fmla="*/ 11 h 202"/>
                <a:gd name="T12" fmla="*/ 44 w 258"/>
                <a:gd name="T13" fmla="*/ 0 h 202"/>
                <a:gd name="T14" fmla="*/ 100 w 258"/>
                <a:gd name="T15" fmla="*/ 21 h 202"/>
                <a:gd name="T16" fmla="*/ 163 w 258"/>
                <a:gd name="T17" fmla="*/ 53 h 202"/>
                <a:gd name="T18" fmla="*/ 205 w 258"/>
                <a:gd name="T19" fmla="*/ 106 h 202"/>
                <a:gd name="T20" fmla="*/ 258 w 258"/>
                <a:gd name="T21" fmla="*/ 202 h 202"/>
                <a:gd name="T22" fmla="*/ 216 w 258"/>
                <a:gd name="T23" fmla="*/ 178 h 2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8"/>
                <a:gd name="T37" fmla="*/ 0 h 202"/>
                <a:gd name="T38" fmla="*/ 258 w 258"/>
                <a:gd name="T39" fmla="*/ 202 h 2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8" h="202">
                  <a:moveTo>
                    <a:pt x="216" y="178"/>
                  </a:moveTo>
                  <a:lnTo>
                    <a:pt x="174" y="113"/>
                  </a:lnTo>
                  <a:lnTo>
                    <a:pt x="96" y="81"/>
                  </a:lnTo>
                  <a:lnTo>
                    <a:pt x="33" y="71"/>
                  </a:lnTo>
                  <a:lnTo>
                    <a:pt x="0" y="32"/>
                  </a:lnTo>
                  <a:lnTo>
                    <a:pt x="12" y="11"/>
                  </a:lnTo>
                  <a:lnTo>
                    <a:pt x="44" y="0"/>
                  </a:lnTo>
                  <a:lnTo>
                    <a:pt x="100" y="21"/>
                  </a:lnTo>
                  <a:lnTo>
                    <a:pt x="163" y="53"/>
                  </a:lnTo>
                  <a:lnTo>
                    <a:pt x="205" y="106"/>
                  </a:lnTo>
                  <a:lnTo>
                    <a:pt x="258" y="202"/>
                  </a:lnTo>
                  <a:lnTo>
                    <a:pt x="216" y="178"/>
                  </a:lnTo>
                  <a:close/>
                </a:path>
              </a:pathLst>
            </a:custGeom>
            <a:solidFill>
              <a:srgbClr val="0033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21515" name="Freeform 14"/>
            <p:cNvSpPr>
              <a:spLocks/>
            </p:cNvSpPr>
            <p:nvPr/>
          </p:nvSpPr>
          <p:spPr bwMode="auto">
            <a:xfrm>
              <a:off x="2389" y="2171"/>
              <a:ext cx="279" cy="141"/>
            </a:xfrm>
            <a:custGeom>
              <a:avLst/>
              <a:gdLst>
                <a:gd name="T0" fmla="*/ 0 w 279"/>
                <a:gd name="T1" fmla="*/ 53 h 141"/>
                <a:gd name="T2" fmla="*/ 3 w 279"/>
                <a:gd name="T3" fmla="*/ 25 h 141"/>
                <a:gd name="T4" fmla="*/ 35 w 279"/>
                <a:gd name="T5" fmla="*/ 11 h 141"/>
                <a:gd name="T6" fmla="*/ 88 w 279"/>
                <a:gd name="T7" fmla="*/ 0 h 141"/>
                <a:gd name="T8" fmla="*/ 141 w 279"/>
                <a:gd name="T9" fmla="*/ 4 h 141"/>
                <a:gd name="T10" fmla="*/ 212 w 279"/>
                <a:gd name="T11" fmla="*/ 36 h 141"/>
                <a:gd name="T12" fmla="*/ 254 w 279"/>
                <a:gd name="T13" fmla="*/ 85 h 141"/>
                <a:gd name="T14" fmla="*/ 279 w 279"/>
                <a:gd name="T15" fmla="*/ 127 h 141"/>
                <a:gd name="T16" fmla="*/ 275 w 279"/>
                <a:gd name="T17" fmla="*/ 141 h 141"/>
                <a:gd name="T18" fmla="*/ 244 w 279"/>
                <a:gd name="T19" fmla="*/ 120 h 141"/>
                <a:gd name="T20" fmla="*/ 194 w 279"/>
                <a:gd name="T21" fmla="*/ 85 h 141"/>
                <a:gd name="T22" fmla="*/ 126 w 279"/>
                <a:gd name="T23" fmla="*/ 67 h 141"/>
                <a:gd name="T24" fmla="*/ 67 w 279"/>
                <a:gd name="T25" fmla="*/ 78 h 141"/>
                <a:gd name="T26" fmla="*/ 10 w 279"/>
                <a:gd name="T27" fmla="*/ 75 h 141"/>
                <a:gd name="T28" fmla="*/ 0 w 279"/>
                <a:gd name="T29" fmla="*/ 53 h 14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9"/>
                <a:gd name="T46" fmla="*/ 0 h 141"/>
                <a:gd name="T47" fmla="*/ 279 w 279"/>
                <a:gd name="T48" fmla="*/ 141 h 14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9" h="141">
                  <a:moveTo>
                    <a:pt x="0" y="53"/>
                  </a:moveTo>
                  <a:lnTo>
                    <a:pt x="3" y="25"/>
                  </a:lnTo>
                  <a:lnTo>
                    <a:pt x="35" y="11"/>
                  </a:lnTo>
                  <a:lnTo>
                    <a:pt x="88" y="0"/>
                  </a:lnTo>
                  <a:lnTo>
                    <a:pt x="141" y="4"/>
                  </a:lnTo>
                  <a:lnTo>
                    <a:pt x="212" y="36"/>
                  </a:lnTo>
                  <a:lnTo>
                    <a:pt x="254" y="85"/>
                  </a:lnTo>
                  <a:lnTo>
                    <a:pt x="279" y="127"/>
                  </a:lnTo>
                  <a:lnTo>
                    <a:pt x="275" y="141"/>
                  </a:lnTo>
                  <a:lnTo>
                    <a:pt x="244" y="120"/>
                  </a:lnTo>
                  <a:lnTo>
                    <a:pt x="194" y="85"/>
                  </a:lnTo>
                  <a:lnTo>
                    <a:pt x="126" y="67"/>
                  </a:lnTo>
                  <a:lnTo>
                    <a:pt x="67" y="78"/>
                  </a:lnTo>
                  <a:lnTo>
                    <a:pt x="10" y="7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0033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</p:grpSp>
      <p:pic>
        <p:nvPicPr>
          <p:cNvPr id="16" name="Picture 15" descr="AD005316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981200"/>
            <a:ext cx="4848225" cy="4548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1509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9" name="Rectangle 8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10" name="Picture 9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38200" y="304800"/>
            <a:ext cx="7620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vantGarde Md BT" pitchFamily="34" charset="0"/>
              </a:rPr>
              <a:t>To reach out for another 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vantGarde Md BT" pitchFamily="34" charset="0"/>
              </a:rPr>
              <a:t>is to risk involvement!</a:t>
            </a:r>
            <a:endParaRPr lang="en-US" sz="4000" b="1" i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AvantGarde Md BT" pitchFamily="34" charset="0"/>
            </a:endParaRPr>
          </a:p>
        </p:txBody>
      </p:sp>
      <p:pic>
        <p:nvPicPr>
          <p:cNvPr id="17" name="Picture 16" descr="AI15031B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2133600"/>
            <a:ext cx="4495800" cy="44370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2532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5" name="Rectangle 4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6" name="Picture 5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2533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600200" y="304800"/>
            <a:ext cx="6019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vantGarde Md BT" pitchFamily="34" charset="0"/>
              </a:rPr>
              <a:t>To express feelings 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vantGarde Md BT" pitchFamily="34" charset="0"/>
              </a:rPr>
              <a:t>is to risk rejection!</a:t>
            </a:r>
          </a:p>
        </p:txBody>
      </p:sp>
      <p:pic>
        <p:nvPicPr>
          <p:cNvPr id="6" name="Picture 5" descr="ANGLSXND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828800"/>
            <a:ext cx="5248275" cy="4724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3556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5" name="Rectangle 4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7" name="Picture 6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3557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43000" y="228600"/>
            <a:ext cx="7239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vantGarde Md BT" pitchFamily="34" charset="0"/>
              </a:rPr>
              <a:t>To place your dreams before the crowd is to risk ridicule!</a:t>
            </a:r>
          </a:p>
        </p:txBody>
      </p:sp>
      <p:pic>
        <p:nvPicPr>
          <p:cNvPr id="6" name="Picture 5" descr="ANTICMN1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1371600"/>
            <a:ext cx="3908425" cy="5181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4580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5" name="Rectangle 4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7" name="Picture 6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0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AvantGarde Md BT" pitchFamily="34" charset="0"/>
              </a:rPr>
              <a:t>To go forward in the face of overwhelming odds is to risk failure!</a:t>
            </a:r>
          </a:p>
        </p:txBody>
      </p:sp>
      <p:pic>
        <p:nvPicPr>
          <p:cNvPr id="8" name="Picture 7" descr="Z2976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133600"/>
            <a:ext cx="3657600" cy="454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6628" name="Group 9"/>
          <p:cNvGrpSpPr>
            <a:grpSpLocks/>
          </p:cNvGrpSpPr>
          <p:nvPr/>
        </p:nvGrpSpPr>
        <p:grpSpPr bwMode="auto">
          <a:xfrm>
            <a:off x="8382000" y="5867400"/>
            <a:ext cx="609600" cy="750888"/>
            <a:chOff x="685800" y="3886200"/>
            <a:chExt cx="1828800" cy="2362200"/>
          </a:xfrm>
        </p:grpSpPr>
        <p:sp>
          <p:nvSpPr>
            <p:cNvPr id="5" name="Rectangle 4"/>
            <p:cNvSpPr/>
            <p:nvPr/>
          </p:nvSpPr>
          <p:spPr>
            <a:xfrm>
              <a:off x="685800" y="3886200"/>
              <a:ext cx="1828800" cy="2362200"/>
            </a:xfrm>
            <a:prstGeom prst="rect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 dirty="0">
                <a:solidFill>
                  <a:sysClr val="window" lastClr="FFFFFF"/>
                </a:solidFill>
                <a:latin typeface="Corbel"/>
              </a:endParaRPr>
            </a:p>
          </p:txBody>
        </p:sp>
        <p:pic>
          <p:nvPicPr>
            <p:cNvPr id="6" name="Picture 5" descr="LOGO.png"/>
            <p:cNvPicPr>
              <a:picLocks noChangeAspect="1"/>
            </p:cNvPicPr>
            <p:nvPr/>
          </p:nvPicPr>
          <p:blipFill>
            <a:blip r:embed="rId4"/>
            <a:srcRect t="11090" b="14050"/>
            <a:stretch>
              <a:fillRect/>
            </a:stretch>
          </p:blipFill>
          <p:spPr>
            <a:xfrm>
              <a:off x="685800" y="4036022"/>
              <a:ext cx="1828800" cy="2062555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6629" name="Text Box 9"/>
          <p:cNvSpPr txBox="1">
            <a:spLocks noChangeArrowheads="1"/>
          </p:cNvSpPr>
          <p:nvPr/>
        </p:nvSpPr>
        <p:spPr bwMode="auto">
          <a:xfrm>
            <a:off x="228600" y="6491288"/>
            <a:ext cx="891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www.caretrainingsolutions.com</a:t>
            </a: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hallenge yourself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etro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Challenge yourself</Template>
  <TotalTime>6</TotalTime>
  <Words>182</Words>
  <Application>Microsoft PowerPoint</Application>
  <PresentationFormat>On-screen Show (4:3)</PresentationFormat>
  <Paragraphs>43</Paragraphs>
  <Slides>15</Slides>
  <Notes>14</Notes>
  <HiddenSlides>0</HiddenSlides>
  <MMClips>1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Challenge yourself</vt:lpstr>
      <vt:lpstr>2_Metro</vt:lpstr>
      <vt:lpstr>4</vt:lpstr>
      <vt:lpstr>Life is risk </vt:lpstr>
      <vt:lpstr>Slide 2</vt:lpstr>
      <vt:lpstr>There is a very common problem for all of us in life. We hesitate while taking risks. However, life is also a great challenge, and  don’t we all risk it! Hence the advice is: RISK IT, YOU MIGHT DISCOVER A NEW PERSON IN YOURSELF!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Responsible life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is risk </dc:title>
  <dc:creator>User</dc:creator>
  <cp:lastModifiedBy>User</cp:lastModifiedBy>
  <cp:revision>1</cp:revision>
  <dcterms:created xsi:type="dcterms:W3CDTF">2007-12-18T00:27:48Z</dcterms:created>
  <dcterms:modified xsi:type="dcterms:W3CDTF">2007-12-18T00:34:41Z</dcterms:modified>
</cp:coreProperties>
</file>