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56" r:id="rId2"/>
    <p:sldId id="257" r:id="rId3"/>
    <p:sldId id="272" r:id="rId4"/>
    <p:sldId id="258" r:id="rId5"/>
    <p:sldId id="273" r:id="rId6"/>
    <p:sldId id="259" r:id="rId7"/>
    <p:sldId id="262" r:id="rId8"/>
    <p:sldId id="265" r:id="rId9"/>
    <p:sldId id="266" r:id="rId10"/>
    <p:sldId id="267" r:id="rId11"/>
    <p:sldId id="268" r:id="rId12"/>
    <p:sldId id="270" r:id="rId13"/>
    <p:sldId id="269" r:id="rId14"/>
    <p:sldId id="271"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8E2"/>
    <a:srgbClr val="6600FF"/>
    <a:srgbClr val="FFCCFF"/>
    <a:srgbClr val="FFCC66"/>
    <a:srgbClr val="0099FF"/>
    <a:srgbClr val="FF6600"/>
    <a:srgbClr val="663300"/>
    <a:srgbClr val="F6EAA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9" autoAdjust="0"/>
    <p:restoredTop sz="94660"/>
  </p:normalViewPr>
  <p:slideViewPr>
    <p:cSldViewPr>
      <p:cViewPr varScale="1">
        <p:scale>
          <a:sx n="71" d="100"/>
          <a:sy n="71" d="100"/>
        </p:scale>
        <p:origin x="-11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D83EF1-266C-4214-84E8-46D2CEEA4D6B}" type="datetimeFigureOut">
              <a:rPr lang="en-US" smtClean="0"/>
              <a:pPr/>
              <a:t>5/5/2008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694849-8C59-41FE-B0FC-6EBE4D14362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694849-8C59-41FE-B0FC-6EBE4D14362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39FDA18-39E3-48EE-9645-E7868106E07B}" type="slidenum">
              <a:rPr lang="en-US"/>
              <a:pPr/>
              <a:t>‹#›</a:t>
            </a:fld>
            <a:endParaRPr lang="en-US"/>
          </a:p>
        </p:txBody>
      </p:sp>
    </p:spTree>
  </p:cSld>
  <p:clrMapOvr>
    <a:masterClrMapping/>
  </p:clrMapOvr>
  <p:transition>
    <p:spli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225ED4-2C41-4AC1-8163-B2344FEA4A34}" type="slidenum">
              <a:rPr lang="en-US"/>
              <a:pPr/>
              <a:t>‹#›</a:t>
            </a:fld>
            <a:endParaRPr lang="en-US"/>
          </a:p>
        </p:txBody>
      </p:sp>
    </p:spTree>
  </p:cSld>
  <p:clrMapOvr>
    <a:masterClrMapping/>
  </p:clrMapOvr>
  <p:transition>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061312-8882-4B1D-B7B5-676C59A74930}" type="slidenum">
              <a:rPr lang="en-US"/>
              <a:pPr/>
              <a:t>‹#›</a:t>
            </a:fld>
            <a:endParaRPr lang="en-US"/>
          </a:p>
        </p:txBody>
      </p:sp>
    </p:spTree>
  </p:cSld>
  <p:clrMapOvr>
    <a:masterClrMapping/>
  </p:clrMapOvr>
  <p:transition>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CB04222-604F-4EDC-BCCA-8D21155115CC}" type="slidenum">
              <a:rPr lang="en-US"/>
              <a:pPr/>
              <a:t>‹#›</a:t>
            </a:fld>
            <a:endParaRPr lang="en-US"/>
          </a:p>
        </p:txBody>
      </p:sp>
    </p:spTree>
  </p:cSld>
  <p:clrMapOvr>
    <a:masterClrMapping/>
  </p:clrMapOvr>
  <p:transition>
    <p:spli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530A39-C5A2-4B98-9BD9-C22F926A36E4}" type="slidenum">
              <a:rPr lang="en-US"/>
              <a:pPr/>
              <a:t>‹#›</a:t>
            </a:fld>
            <a:endParaRPr lang="en-US"/>
          </a:p>
        </p:txBody>
      </p:sp>
    </p:spTree>
  </p:cSld>
  <p:clrMapOvr>
    <a:masterClrMapping/>
  </p:clrMapOvr>
  <p:transition>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C5E6DE-6CE6-41F2-A442-8003F5FCB6B2}" type="slidenum">
              <a:rPr lang="en-US"/>
              <a:pPr/>
              <a:t>‹#›</a:t>
            </a:fld>
            <a:endParaRPr lang="en-US"/>
          </a:p>
        </p:txBody>
      </p:sp>
    </p:spTree>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519B64E-4E57-4657-88B1-86DAB13ED1C1}" type="slidenum">
              <a:rPr lang="en-US"/>
              <a:pPr/>
              <a:t>‹#›</a:t>
            </a:fld>
            <a:endParaRPr lang="en-US"/>
          </a:p>
        </p:txBody>
      </p:sp>
    </p:spTree>
  </p:cSld>
  <p:clrMapOvr>
    <a:masterClrMapping/>
  </p:clrMapOvr>
  <p:transition>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1C61DB1-D6DF-459C-94AA-D522338D6D60}" type="slidenum">
              <a:rPr lang="en-US"/>
              <a:pPr/>
              <a:t>‹#›</a:t>
            </a:fld>
            <a:endParaRPr lang="en-US"/>
          </a:p>
        </p:txBody>
      </p:sp>
    </p:spTree>
  </p:cSld>
  <p:clrMapOvr>
    <a:masterClrMapping/>
  </p:clrMapOvr>
  <p:transition>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7C3AB4B-7B89-4E8F-ABCF-95DA6DEC1ED6}" type="slidenum">
              <a:rPr lang="en-US"/>
              <a:pPr/>
              <a:t>‹#›</a:t>
            </a:fld>
            <a:endParaRPr lang="en-US"/>
          </a:p>
        </p:txBody>
      </p:sp>
    </p:spTree>
  </p:cSld>
  <p:clrMapOvr>
    <a:masterClrMapping/>
  </p:clrMapOvr>
  <p:transition>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07A7EFD-D81F-4897-BE75-4909D4AFDC23}" type="slidenum">
              <a:rPr lang="en-US"/>
              <a:pPr/>
              <a:t>‹#›</a:t>
            </a:fld>
            <a:endParaRPr lang="en-US"/>
          </a:p>
        </p:txBody>
      </p:sp>
    </p:spTree>
  </p:cSld>
  <p:clrMapOvr>
    <a:masterClrMapping/>
  </p:clrMapOvr>
  <p:transition>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B9F9B9F-1C1F-4ADD-9E0F-87B988922AB3}" type="slidenum">
              <a:rPr lang="en-US"/>
              <a:pPr/>
              <a:t>‹#›</a:t>
            </a:fld>
            <a:endParaRPr lang="en-US"/>
          </a:p>
        </p:txBody>
      </p:sp>
    </p:spTree>
  </p:cSld>
  <p:clrMapOvr>
    <a:masterClrMapping/>
  </p:clrMapOvr>
  <p:transition>
    <p:spli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D043041-80B7-40CC-8B0C-293FBD0B42A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plit/>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9" name="Picture 11" descr="j0309630"/>
          <p:cNvPicPr>
            <a:picLocks noChangeAspect="1" noChangeArrowheads="1"/>
          </p:cNvPicPr>
          <p:nvPr/>
        </p:nvPicPr>
        <p:blipFill>
          <a:blip r:embed="rId3"/>
          <a:srcRect/>
          <a:stretch>
            <a:fillRect/>
          </a:stretch>
        </p:blipFill>
        <p:spPr bwMode="auto">
          <a:xfrm>
            <a:off x="0" y="228600"/>
            <a:ext cx="9144000" cy="6629400"/>
          </a:xfrm>
          <a:prstGeom prst="rect">
            <a:avLst/>
          </a:prstGeom>
          <a:noFill/>
        </p:spPr>
      </p:pic>
      <p:sp>
        <p:nvSpPr>
          <p:cNvPr id="2060" name="Rectangle 12"/>
          <p:cNvSpPr>
            <a:spLocks noChangeArrowheads="1"/>
          </p:cNvSpPr>
          <p:nvPr/>
        </p:nvSpPr>
        <p:spPr bwMode="auto">
          <a:xfrm>
            <a:off x="0" y="0"/>
            <a:ext cx="9144000" cy="765175"/>
          </a:xfrm>
          <a:prstGeom prst="rect">
            <a:avLst/>
          </a:prstGeom>
          <a:solidFill>
            <a:srgbClr val="663300"/>
          </a:solidFill>
          <a:ln w="9525">
            <a:solidFill>
              <a:schemeClr val="tx1"/>
            </a:solidFill>
            <a:miter lim="800000"/>
            <a:headEnd/>
            <a:tailEnd/>
          </a:ln>
          <a:effectLst/>
        </p:spPr>
        <p:txBody>
          <a:bodyPr wrap="none" anchor="ctr"/>
          <a:lstStyle/>
          <a:p>
            <a:endParaRPr lang="en-US"/>
          </a:p>
        </p:txBody>
      </p:sp>
      <p:sp>
        <p:nvSpPr>
          <p:cNvPr id="2050" name="Rectangle 2"/>
          <p:cNvSpPr>
            <a:spLocks noChangeArrowheads="1"/>
          </p:cNvSpPr>
          <p:nvPr/>
        </p:nvSpPr>
        <p:spPr bwMode="auto">
          <a:xfrm>
            <a:off x="381000" y="3276600"/>
            <a:ext cx="8610600" cy="3175228"/>
          </a:xfrm>
          <a:prstGeom prst="rect">
            <a:avLst/>
          </a:prstGeom>
          <a:gradFill rotWithShape="1">
            <a:gsLst>
              <a:gs pos="0">
                <a:srgbClr val="F6EAAE">
                  <a:gamma/>
                  <a:tint val="28627"/>
                  <a:invGamma/>
                </a:srgbClr>
              </a:gs>
              <a:gs pos="100000">
                <a:srgbClr val="F6EAAE">
                  <a:alpha val="0"/>
                </a:srgbClr>
              </a:gs>
            </a:gsLst>
            <a:lin ang="5400000" scaled="1"/>
          </a:gradFill>
          <a:ln w="9525">
            <a:noFill/>
            <a:miter lim="800000"/>
            <a:headEnd/>
            <a:tailEnd/>
          </a:ln>
          <a:effectLst/>
        </p:spPr>
        <p:txBody>
          <a:bodyPr wrap="square">
            <a:spAutoFit/>
          </a:bodyPr>
          <a:lstStyle/>
          <a:p>
            <a:pPr algn="ctr">
              <a:spcBef>
                <a:spcPts val="500"/>
              </a:spcBef>
              <a:spcAft>
                <a:spcPts val="500"/>
              </a:spcAft>
            </a:pPr>
            <a:r>
              <a:rPr lang="en-US" sz="3200" b="1" dirty="0">
                <a:latin typeface="Arial" charset="0"/>
              </a:rPr>
              <a:t>In the beginning, the Pencil Maker spoke to the pencil saying,</a:t>
            </a:r>
          </a:p>
          <a:p>
            <a:pPr algn="ctr">
              <a:spcBef>
                <a:spcPts val="500"/>
              </a:spcBef>
              <a:spcAft>
                <a:spcPts val="500"/>
              </a:spcAft>
            </a:pPr>
            <a:r>
              <a:rPr lang="en-US" sz="3200" b="1" dirty="0">
                <a:latin typeface="Arial" charset="0"/>
              </a:rPr>
              <a:t> "There are five things you need to know before I send you out into the world. Always remember them and you will become the best pencil you can be</a:t>
            </a:r>
            <a:r>
              <a:rPr lang="en-US" sz="3200" b="1" dirty="0" smtClean="0">
                <a:latin typeface="Arial" charset="0"/>
              </a:rPr>
              <a:t>."</a:t>
            </a:r>
            <a:endParaRPr lang="en-US" sz="3200" b="1" dirty="0">
              <a:latin typeface="Arial" charset="0"/>
            </a:endParaRPr>
          </a:p>
        </p:txBody>
      </p:sp>
      <p:sp>
        <p:nvSpPr>
          <p:cNvPr id="6" name="Title 5"/>
          <p:cNvSpPr>
            <a:spLocks noGrp="1"/>
          </p:cNvSpPr>
          <p:nvPr>
            <p:ph type="title"/>
          </p:nvPr>
        </p:nvSpPr>
        <p:spPr>
          <a:xfrm>
            <a:off x="685800" y="0"/>
            <a:ext cx="7772400" cy="99060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800" b="1" dirty="0" smtClean="0">
                <a:ln w="11430"/>
                <a:solidFill>
                  <a:srgbClr val="FCF8E2"/>
                </a:solidFill>
                <a:effectLst>
                  <a:outerShdw blurRad="50800" dist="39000" dir="5460000" algn="tl">
                    <a:srgbClr val="000000">
                      <a:alpha val="38000"/>
                    </a:srgbClr>
                  </a:outerShdw>
                </a:effectLst>
              </a:rPr>
              <a:t>The pencil parable</a:t>
            </a:r>
            <a:endParaRPr lang="en-US" sz="4800" b="1" dirty="0">
              <a:ln w="11430"/>
              <a:solidFill>
                <a:srgbClr val="FCF8E2"/>
              </a:solidFill>
              <a:effectLst>
                <a:outerShdw blurRad="50800" dist="39000" dir="5460000" algn="tl">
                  <a:srgbClr val="000000">
                    <a:alpha val="38000"/>
                  </a:srgbClr>
                </a:outerShdw>
              </a:effectLst>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0"/>
                                  </p:stCondLst>
                                  <p:iterate type="wd">
                                    <p:tmPct val="100000"/>
                                  </p:iterate>
                                  <p:childTnLst>
                                    <p:set>
                                      <p:cBhvr>
                                        <p:cTn id="6" dur="1" fill="hold">
                                          <p:stCondLst>
                                            <p:cond delay="0"/>
                                          </p:stCondLst>
                                        </p:cTn>
                                        <p:tgtEl>
                                          <p:spTgt spid="2050"/>
                                        </p:tgtEl>
                                        <p:attrNameLst>
                                          <p:attrName>style.visibility</p:attrName>
                                        </p:attrNameLst>
                                      </p:cBhvr>
                                      <p:to>
                                        <p:strVal val="visible"/>
                                      </p:to>
                                    </p:set>
                                    <p:animEffect transition="in" filter="checkerboard(down)">
                                      <p:cBhvr>
                                        <p:cTn id="7" dur="3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9" name="Picture 13" descr="j0285102"/>
          <p:cNvPicPr>
            <a:picLocks noChangeAspect="1" noChangeArrowheads="1"/>
          </p:cNvPicPr>
          <p:nvPr/>
        </p:nvPicPr>
        <p:blipFill>
          <a:blip r:embed="rId3"/>
          <a:srcRect/>
          <a:stretch>
            <a:fillRect/>
          </a:stretch>
        </p:blipFill>
        <p:spPr bwMode="auto">
          <a:xfrm>
            <a:off x="0" y="620713"/>
            <a:ext cx="9144000" cy="6237287"/>
          </a:xfrm>
          <a:prstGeom prst="rect">
            <a:avLst/>
          </a:prstGeom>
          <a:noFill/>
        </p:spPr>
      </p:pic>
      <p:sp>
        <p:nvSpPr>
          <p:cNvPr id="14341" name="Rectangle 5"/>
          <p:cNvSpPr>
            <a:spLocks noChangeArrowheads="1"/>
          </p:cNvSpPr>
          <p:nvPr/>
        </p:nvSpPr>
        <p:spPr bwMode="auto">
          <a:xfrm>
            <a:off x="755650" y="1628775"/>
            <a:ext cx="7416800" cy="2554545"/>
          </a:xfrm>
          <a:prstGeom prst="rect">
            <a:avLst/>
          </a:prstGeom>
          <a:gradFill rotWithShape="1">
            <a:gsLst>
              <a:gs pos="0">
                <a:srgbClr val="FF6600">
                  <a:alpha val="14000"/>
                </a:srgbClr>
              </a:gs>
              <a:gs pos="100000">
                <a:srgbClr val="FF6600">
                  <a:alpha val="41000"/>
                </a:srgbClr>
              </a:gs>
            </a:gsLst>
            <a:lin ang="5400000" scaled="1"/>
          </a:gradFill>
          <a:ln w="9525">
            <a:noFill/>
            <a:miter lim="800000"/>
            <a:headEnd/>
            <a:tailEnd/>
          </a:ln>
          <a:effectLst>
            <a:outerShdw dist="35921" dir="2700000" algn="ctr" rotWithShape="0">
              <a:schemeClr val="bg2"/>
            </a:outerShdw>
          </a:effectLst>
        </p:spPr>
        <p:txBody>
          <a:bodyPr>
            <a:spAutoFit/>
          </a:bodyPr>
          <a:lstStyle/>
          <a:p>
            <a:pPr algn="ctr"/>
            <a:r>
              <a:rPr lang="en-US" sz="3200" b="1" dirty="0">
                <a:latin typeface="Arial" charset="0"/>
              </a:rPr>
              <a:t>You will experience a painful sharpening from time to time, by going through various problems, but you'll need it to become a stronger person.</a:t>
            </a:r>
            <a:endParaRPr lang="en-US" sz="2800" b="1" dirty="0">
              <a:latin typeface="Arial" charset="0"/>
            </a:endParaRPr>
          </a:p>
        </p:txBody>
      </p:sp>
      <p:sp>
        <p:nvSpPr>
          <p:cNvPr id="14350" name="Rectangle 14"/>
          <p:cNvSpPr>
            <a:spLocks noChangeArrowheads="1"/>
          </p:cNvSpPr>
          <p:nvPr/>
        </p:nvSpPr>
        <p:spPr bwMode="auto">
          <a:xfrm>
            <a:off x="0" y="0"/>
            <a:ext cx="9144000" cy="692150"/>
          </a:xfrm>
          <a:prstGeom prst="rect">
            <a:avLst/>
          </a:prstGeom>
          <a:solidFill>
            <a:srgbClr val="663300"/>
          </a:solidFill>
          <a:ln w="9525">
            <a:solidFill>
              <a:schemeClr val="tx1"/>
            </a:solidFill>
            <a:miter lim="800000"/>
            <a:headEnd/>
            <a:tailEnd/>
          </a:ln>
          <a:effectLst/>
        </p:spPr>
        <p:txBody>
          <a:bodyPr wrap="none" anchor="ctr"/>
          <a:lstStyle/>
          <a:p>
            <a:endParaRPr lang="en-US"/>
          </a:p>
        </p:txBody>
      </p:sp>
      <p:sp>
        <p:nvSpPr>
          <p:cNvPr id="14351" name="WordArt 15"/>
          <p:cNvSpPr>
            <a:spLocks noChangeArrowheads="1" noChangeShapeType="1" noTextEdit="1"/>
          </p:cNvSpPr>
          <p:nvPr/>
        </p:nvSpPr>
        <p:spPr bwMode="auto">
          <a:xfrm>
            <a:off x="3779838" y="0"/>
            <a:ext cx="1695450" cy="581025"/>
          </a:xfrm>
          <a:prstGeom prst="rect">
            <a:avLst/>
          </a:prstGeom>
        </p:spPr>
        <p:txBody>
          <a:bodyPr wrap="none" fromWordArt="1">
            <a:prstTxWarp prst="textPlain">
              <a:avLst>
                <a:gd name="adj" fmla="val 50000"/>
              </a:avLst>
            </a:prstTxWarp>
          </a:bodyPr>
          <a:lstStyle/>
          <a:p>
            <a:pPr algn="ctr"/>
            <a:r>
              <a:rPr lang="en-US" sz="4000" kern="10">
                <a:ln w="9525">
                  <a:solidFill>
                    <a:srgbClr val="000000"/>
                  </a:solidFill>
                  <a:round/>
                  <a:headEnd/>
                  <a:tailEnd/>
                </a:ln>
                <a:solidFill>
                  <a:srgbClr val="FF6600"/>
                </a:solidFill>
                <a:latin typeface="Arial Black"/>
              </a:rPr>
              <a:t>Two:</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4341"/>
                                        </p:tgtEl>
                                        <p:attrNameLst>
                                          <p:attrName>style.visibility</p:attrName>
                                        </p:attrNameLst>
                                      </p:cBhvr>
                                      <p:to>
                                        <p:strVal val="visible"/>
                                      </p:to>
                                    </p:set>
                                    <p:animEffect transition="in" filter="checkerboard(across)">
                                      <p:cBhvr>
                                        <p:cTn id="7" dur="500"/>
                                        <p:tgtEl>
                                          <p:spTgt spid="14341"/>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14351"/>
                                        </p:tgtEl>
                                        <p:attrNameLst>
                                          <p:attrName>style.visibility</p:attrName>
                                        </p:attrNameLst>
                                      </p:cBhvr>
                                      <p:to>
                                        <p:strVal val="visible"/>
                                      </p:to>
                                    </p:set>
                                    <p:anim calcmode="lin" valueType="num">
                                      <p:cBhvr>
                                        <p:cTn id="11" dur="500" fill="hold"/>
                                        <p:tgtEl>
                                          <p:spTgt spid="14351"/>
                                        </p:tgtEl>
                                        <p:attrNameLst>
                                          <p:attrName>ppt_w</p:attrName>
                                        </p:attrNameLst>
                                      </p:cBhvr>
                                      <p:tavLst>
                                        <p:tav tm="0">
                                          <p:val>
                                            <p:fltVal val="0"/>
                                          </p:val>
                                        </p:tav>
                                        <p:tav tm="100000">
                                          <p:val>
                                            <p:strVal val="#ppt_w"/>
                                          </p:val>
                                        </p:tav>
                                      </p:tavLst>
                                    </p:anim>
                                    <p:anim calcmode="lin" valueType="num">
                                      <p:cBhvr>
                                        <p:cTn id="12" dur="500" fill="hold"/>
                                        <p:tgtEl>
                                          <p:spTgt spid="1435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animBg="1" autoUpdateAnimBg="0"/>
      <p:bldP spid="1435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73" name="Picture 13" descr="j0285098"/>
          <p:cNvPicPr>
            <a:picLocks noChangeAspect="1" noChangeArrowheads="1"/>
          </p:cNvPicPr>
          <p:nvPr/>
        </p:nvPicPr>
        <p:blipFill>
          <a:blip r:embed="rId3"/>
          <a:srcRect/>
          <a:stretch>
            <a:fillRect/>
          </a:stretch>
        </p:blipFill>
        <p:spPr bwMode="auto">
          <a:xfrm>
            <a:off x="0" y="692150"/>
            <a:ext cx="9144000" cy="6165850"/>
          </a:xfrm>
          <a:prstGeom prst="rect">
            <a:avLst/>
          </a:prstGeom>
          <a:noFill/>
        </p:spPr>
      </p:pic>
      <p:sp>
        <p:nvSpPr>
          <p:cNvPr id="15367" name="Rectangle 7"/>
          <p:cNvSpPr>
            <a:spLocks noChangeArrowheads="1"/>
          </p:cNvSpPr>
          <p:nvPr/>
        </p:nvSpPr>
        <p:spPr bwMode="auto">
          <a:xfrm>
            <a:off x="971550" y="1989138"/>
            <a:ext cx="7272338" cy="1569660"/>
          </a:xfrm>
          <a:prstGeom prst="rect">
            <a:avLst/>
          </a:prstGeom>
          <a:gradFill rotWithShape="1">
            <a:gsLst>
              <a:gs pos="0">
                <a:srgbClr val="FF6600">
                  <a:alpha val="22000"/>
                </a:srgbClr>
              </a:gs>
              <a:gs pos="100000">
                <a:srgbClr val="FF6600">
                  <a:alpha val="59000"/>
                </a:srgbClr>
              </a:gs>
            </a:gsLst>
            <a:lin ang="5400000" scaled="1"/>
          </a:gradFill>
          <a:ln w="9525">
            <a:noFill/>
            <a:miter lim="800000"/>
            <a:headEnd/>
            <a:tailEnd/>
          </a:ln>
          <a:effectLst>
            <a:outerShdw dist="35921" dir="2700000" algn="ctr" rotWithShape="0">
              <a:schemeClr val="bg2"/>
            </a:outerShdw>
          </a:effectLst>
        </p:spPr>
        <p:txBody>
          <a:bodyPr>
            <a:spAutoFit/>
          </a:bodyPr>
          <a:lstStyle/>
          <a:p>
            <a:pPr algn="ctr"/>
            <a:r>
              <a:rPr lang="en-US" sz="3200" b="1" dirty="0">
                <a:latin typeface="Arial" charset="0"/>
              </a:rPr>
              <a:t>You will be able to correct mistakes you might make or grow  through them.</a:t>
            </a:r>
            <a:endParaRPr lang="en-US" sz="2800" b="1" dirty="0"/>
          </a:p>
        </p:txBody>
      </p:sp>
      <p:sp>
        <p:nvSpPr>
          <p:cNvPr id="15374" name="Rectangle 14"/>
          <p:cNvSpPr>
            <a:spLocks noChangeArrowheads="1"/>
          </p:cNvSpPr>
          <p:nvPr/>
        </p:nvSpPr>
        <p:spPr bwMode="auto">
          <a:xfrm>
            <a:off x="0" y="0"/>
            <a:ext cx="9144000" cy="692150"/>
          </a:xfrm>
          <a:prstGeom prst="rect">
            <a:avLst/>
          </a:prstGeom>
          <a:solidFill>
            <a:srgbClr val="663300"/>
          </a:solidFill>
          <a:ln w="9525">
            <a:solidFill>
              <a:schemeClr val="tx1"/>
            </a:solidFill>
            <a:miter lim="800000"/>
            <a:headEnd/>
            <a:tailEnd/>
          </a:ln>
          <a:effectLst/>
        </p:spPr>
        <p:txBody>
          <a:bodyPr wrap="none" anchor="ctr"/>
          <a:lstStyle/>
          <a:p>
            <a:endParaRPr lang="en-US"/>
          </a:p>
        </p:txBody>
      </p:sp>
      <p:sp>
        <p:nvSpPr>
          <p:cNvPr id="15376" name="WordArt 16"/>
          <p:cNvSpPr>
            <a:spLocks noChangeArrowheads="1" noChangeShapeType="1" noTextEdit="1"/>
          </p:cNvSpPr>
          <p:nvPr/>
        </p:nvSpPr>
        <p:spPr bwMode="auto">
          <a:xfrm>
            <a:off x="3851275" y="0"/>
            <a:ext cx="1441450" cy="647700"/>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Impact"/>
              </a:rPr>
              <a:t>Three</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6" name="Rectangle 18"/>
          <p:cNvSpPr>
            <a:spLocks noChangeArrowheads="1"/>
          </p:cNvSpPr>
          <p:nvPr/>
        </p:nvSpPr>
        <p:spPr bwMode="auto">
          <a:xfrm>
            <a:off x="684213" y="2420938"/>
            <a:ext cx="2951162" cy="3046988"/>
          </a:xfrm>
          <a:prstGeom prst="rect">
            <a:avLst/>
          </a:prstGeom>
          <a:noFill/>
          <a:ln w="9525">
            <a:noFill/>
            <a:miter lim="800000"/>
            <a:headEnd/>
            <a:tailEnd/>
          </a:ln>
          <a:effectLst/>
        </p:spPr>
        <p:txBody>
          <a:bodyPr>
            <a:spAutoFit/>
          </a:bodyPr>
          <a:lstStyle/>
          <a:p>
            <a:pPr algn="ctr"/>
            <a:r>
              <a:rPr lang="en-US" sz="3200" b="1" dirty="0">
                <a:latin typeface="Arial" charset="0"/>
              </a:rPr>
              <a:t>The most important part of you will always be what's on the inside.</a:t>
            </a:r>
            <a:endParaRPr lang="en-US" sz="1800" b="1" dirty="0"/>
          </a:p>
        </p:txBody>
      </p:sp>
      <p:sp>
        <p:nvSpPr>
          <p:cNvPr id="17458" name="WordArt 50"/>
          <p:cNvSpPr>
            <a:spLocks noChangeArrowheads="1" noChangeShapeType="1" noTextEdit="1"/>
          </p:cNvSpPr>
          <p:nvPr/>
        </p:nvSpPr>
        <p:spPr bwMode="auto">
          <a:xfrm>
            <a:off x="1476375" y="1196975"/>
            <a:ext cx="1162050" cy="571500"/>
          </a:xfrm>
          <a:prstGeom prst="rect">
            <a:avLst/>
          </a:prstGeom>
        </p:spPr>
        <p:txBody>
          <a:bodyPr wrap="none" fromWordArt="1">
            <a:prstTxWarp prst="textPlain">
              <a:avLst>
                <a:gd name="adj" fmla="val 50000"/>
              </a:avLst>
            </a:prstTxWarp>
          </a:bodyPr>
          <a:lstStyle/>
          <a:p>
            <a:pPr algn="ctr"/>
            <a:r>
              <a:rPr lang="en-US" sz="4000" kern="10">
                <a:ln w="9525">
                  <a:solidFill>
                    <a:srgbClr val="000000"/>
                  </a:solidFill>
                  <a:round/>
                  <a:headEnd/>
                  <a:tailEnd/>
                </a:ln>
                <a:solidFill>
                  <a:srgbClr val="FF6600"/>
                </a:solidFill>
                <a:latin typeface="Arial Black"/>
              </a:rPr>
              <a:t>Four:</a:t>
            </a:r>
          </a:p>
        </p:txBody>
      </p:sp>
      <p:pic>
        <p:nvPicPr>
          <p:cNvPr id="17459" name="Picture 51" descr="j0309629"/>
          <p:cNvPicPr>
            <a:picLocks noChangeAspect="1" noChangeArrowheads="1"/>
          </p:cNvPicPr>
          <p:nvPr/>
        </p:nvPicPr>
        <p:blipFill>
          <a:blip r:embed="rId3"/>
          <a:srcRect/>
          <a:stretch>
            <a:fillRect/>
          </a:stretch>
        </p:blipFill>
        <p:spPr bwMode="auto">
          <a:xfrm>
            <a:off x="4249738" y="0"/>
            <a:ext cx="4894262" cy="6858000"/>
          </a:xfrm>
          <a:prstGeom prst="rect">
            <a:avLst/>
          </a:prstGeom>
          <a:noFill/>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7458"/>
                                        </p:tgtEl>
                                        <p:attrNameLst>
                                          <p:attrName>style.visibility</p:attrName>
                                        </p:attrNameLst>
                                      </p:cBhvr>
                                      <p:to>
                                        <p:strVal val="visible"/>
                                      </p:to>
                                    </p:set>
                                    <p:anim calcmode="lin" valueType="num">
                                      <p:cBhvr>
                                        <p:cTn id="7" dur="500" fill="hold"/>
                                        <p:tgtEl>
                                          <p:spTgt spid="17458"/>
                                        </p:tgtEl>
                                        <p:attrNameLst>
                                          <p:attrName>ppt_w</p:attrName>
                                        </p:attrNameLst>
                                      </p:cBhvr>
                                      <p:tavLst>
                                        <p:tav tm="0">
                                          <p:val>
                                            <p:fltVal val="0"/>
                                          </p:val>
                                        </p:tav>
                                        <p:tav tm="100000">
                                          <p:val>
                                            <p:strVal val="#ppt_w"/>
                                          </p:val>
                                        </p:tav>
                                      </p:tavLst>
                                    </p:anim>
                                    <p:anim calcmode="lin" valueType="num">
                                      <p:cBhvr>
                                        <p:cTn id="8" dur="500" fill="hold"/>
                                        <p:tgtEl>
                                          <p:spTgt spid="1745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17426"/>
                                        </p:tgtEl>
                                        <p:attrNameLst>
                                          <p:attrName>style.visibility</p:attrName>
                                        </p:attrNameLst>
                                      </p:cBhvr>
                                      <p:to>
                                        <p:strVal val="visible"/>
                                      </p:to>
                                    </p:set>
                                    <p:animEffect transition="in" filter="checkerboard(across)">
                                      <p:cBhvr>
                                        <p:cTn id="12" dur="500"/>
                                        <p:tgtEl>
                                          <p:spTgt spid="174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6" grpId="0" autoUpdateAnimBg="0"/>
      <p:bldP spid="1745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19" name="Picture 35" descr="j0316880"/>
          <p:cNvPicPr>
            <a:picLocks noChangeAspect="1" noChangeArrowheads="1"/>
          </p:cNvPicPr>
          <p:nvPr/>
        </p:nvPicPr>
        <p:blipFill>
          <a:blip r:embed="rId3"/>
          <a:srcRect/>
          <a:stretch>
            <a:fillRect/>
          </a:stretch>
        </p:blipFill>
        <p:spPr bwMode="auto">
          <a:xfrm>
            <a:off x="0" y="928688"/>
            <a:ext cx="9144000" cy="6005512"/>
          </a:xfrm>
          <a:prstGeom prst="rect">
            <a:avLst/>
          </a:prstGeom>
          <a:noFill/>
        </p:spPr>
      </p:pic>
      <p:sp>
        <p:nvSpPr>
          <p:cNvPr id="16414" name="Rectangle 30"/>
          <p:cNvSpPr>
            <a:spLocks noChangeArrowheads="1"/>
          </p:cNvSpPr>
          <p:nvPr/>
        </p:nvSpPr>
        <p:spPr bwMode="auto">
          <a:xfrm>
            <a:off x="914400" y="1981200"/>
            <a:ext cx="7042150" cy="2554545"/>
          </a:xfrm>
          <a:prstGeom prst="rect">
            <a:avLst/>
          </a:prstGeom>
          <a:gradFill rotWithShape="1">
            <a:gsLst>
              <a:gs pos="0">
                <a:srgbClr val="0099FF">
                  <a:alpha val="27000"/>
                </a:srgbClr>
              </a:gs>
              <a:gs pos="100000">
                <a:srgbClr val="0099FF">
                  <a:gamma/>
                  <a:tint val="22353"/>
                  <a:invGamma/>
                  <a:alpha val="70000"/>
                </a:srgbClr>
              </a:gs>
            </a:gsLst>
            <a:lin ang="2700000" scaled="1"/>
          </a:gradFill>
          <a:ln w="9525">
            <a:noFill/>
            <a:miter lim="800000"/>
            <a:headEnd/>
            <a:tailEnd/>
          </a:ln>
          <a:effectLst/>
        </p:spPr>
        <p:txBody>
          <a:bodyPr>
            <a:spAutoFit/>
          </a:bodyPr>
          <a:lstStyle/>
          <a:p>
            <a:pPr algn="ctr"/>
            <a:r>
              <a:rPr lang="en-US" sz="3200" b="1">
                <a:latin typeface="Arial" charset="0"/>
              </a:rPr>
              <a:t>On every surface you walk, you must leave your mark. No matter what the situation, you must continue to serve God in everything.</a:t>
            </a:r>
            <a:endParaRPr lang="en-US" sz="2800" b="1"/>
          </a:p>
        </p:txBody>
      </p:sp>
      <p:sp>
        <p:nvSpPr>
          <p:cNvPr id="16420" name="Rectangle 36"/>
          <p:cNvSpPr>
            <a:spLocks noChangeArrowheads="1"/>
          </p:cNvSpPr>
          <p:nvPr/>
        </p:nvSpPr>
        <p:spPr bwMode="auto">
          <a:xfrm>
            <a:off x="0" y="0"/>
            <a:ext cx="9144000" cy="908050"/>
          </a:xfrm>
          <a:prstGeom prst="rect">
            <a:avLst/>
          </a:prstGeom>
          <a:solidFill>
            <a:srgbClr val="FFCC66"/>
          </a:solidFill>
          <a:ln w="9525">
            <a:solidFill>
              <a:schemeClr val="tx1"/>
            </a:solidFill>
            <a:miter lim="800000"/>
            <a:headEnd/>
            <a:tailEnd/>
          </a:ln>
          <a:effectLst/>
        </p:spPr>
        <p:txBody>
          <a:bodyPr wrap="none" anchor="ctr"/>
          <a:lstStyle/>
          <a:p>
            <a:endParaRPr lang="en-US"/>
          </a:p>
        </p:txBody>
      </p:sp>
      <p:sp>
        <p:nvSpPr>
          <p:cNvPr id="16418" name="WordArt 34"/>
          <p:cNvSpPr>
            <a:spLocks noChangeArrowheads="1" noChangeShapeType="1" noTextEdit="1"/>
          </p:cNvSpPr>
          <p:nvPr/>
        </p:nvSpPr>
        <p:spPr bwMode="auto">
          <a:xfrm>
            <a:off x="3276600" y="260350"/>
            <a:ext cx="2105025" cy="571500"/>
          </a:xfrm>
          <a:prstGeom prst="rect">
            <a:avLst/>
          </a:prstGeom>
        </p:spPr>
        <p:txBody>
          <a:bodyPr wrap="none" fromWordArt="1">
            <a:prstTxWarp prst="textPlain">
              <a:avLst>
                <a:gd name="adj" fmla="val 50000"/>
              </a:avLst>
            </a:prstTxWarp>
          </a:bodyPr>
          <a:lstStyle/>
          <a:p>
            <a:pPr algn="ctr"/>
            <a:r>
              <a:rPr lang="en-US" sz="4000" kern="10">
                <a:ln w="9525">
                  <a:solidFill>
                    <a:srgbClr val="000000"/>
                  </a:solidFill>
                  <a:round/>
                  <a:headEnd/>
                  <a:tailEnd/>
                </a:ln>
                <a:solidFill>
                  <a:srgbClr val="0099FF"/>
                </a:solidFill>
                <a:latin typeface="Arial Black"/>
              </a:rPr>
              <a:t>And Five:</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418"/>
                                        </p:tgtEl>
                                        <p:attrNameLst>
                                          <p:attrName>style.visibility</p:attrName>
                                        </p:attrNameLst>
                                      </p:cBhvr>
                                      <p:to>
                                        <p:strVal val="visible"/>
                                      </p:to>
                                    </p:set>
                                    <p:anim calcmode="lin" valueType="num">
                                      <p:cBhvr>
                                        <p:cTn id="7" dur="500" fill="hold"/>
                                        <p:tgtEl>
                                          <p:spTgt spid="16418"/>
                                        </p:tgtEl>
                                        <p:attrNameLst>
                                          <p:attrName>ppt_w</p:attrName>
                                        </p:attrNameLst>
                                      </p:cBhvr>
                                      <p:tavLst>
                                        <p:tav tm="0">
                                          <p:val>
                                            <p:fltVal val="0"/>
                                          </p:val>
                                        </p:tav>
                                        <p:tav tm="100000">
                                          <p:val>
                                            <p:strVal val="#ppt_w"/>
                                          </p:val>
                                        </p:tav>
                                      </p:tavLst>
                                    </p:anim>
                                    <p:anim calcmode="lin" valueType="num">
                                      <p:cBhvr>
                                        <p:cTn id="8" dur="500" fill="hold"/>
                                        <p:tgtEl>
                                          <p:spTgt spid="1641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16414"/>
                                        </p:tgtEl>
                                        <p:attrNameLst>
                                          <p:attrName>style.visibility</p:attrName>
                                        </p:attrNameLst>
                                      </p:cBhvr>
                                      <p:to>
                                        <p:strVal val="visible"/>
                                      </p:to>
                                    </p:set>
                                    <p:animEffect transition="in" filter="checkerboard(across)">
                                      <p:cBhvr>
                                        <p:cTn id="12" dur="500"/>
                                        <p:tgtEl>
                                          <p:spTgt spid="16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14" grpId="0" animBg="1" autoUpdateAnimBg="0"/>
      <p:bldP spid="164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43" name="Picture 11" descr="j0309630"/>
          <p:cNvPicPr>
            <a:picLocks noChangeAspect="1" noChangeArrowheads="1"/>
          </p:cNvPicPr>
          <p:nvPr/>
        </p:nvPicPr>
        <p:blipFill>
          <a:blip r:embed="rId4">
            <a:lum bright="36000" contrast="-18000"/>
          </a:blip>
          <a:srcRect/>
          <a:stretch>
            <a:fillRect/>
          </a:stretch>
        </p:blipFill>
        <p:spPr bwMode="auto">
          <a:xfrm>
            <a:off x="0" y="0"/>
            <a:ext cx="9144000" cy="6858000"/>
          </a:xfrm>
          <a:prstGeom prst="rect">
            <a:avLst/>
          </a:prstGeom>
          <a:noFill/>
        </p:spPr>
      </p:pic>
      <p:sp>
        <p:nvSpPr>
          <p:cNvPr id="18434" name="Rectangle 2"/>
          <p:cNvSpPr>
            <a:spLocks noChangeArrowheads="1"/>
          </p:cNvSpPr>
          <p:nvPr/>
        </p:nvSpPr>
        <p:spPr bwMode="auto">
          <a:xfrm>
            <a:off x="250825" y="692150"/>
            <a:ext cx="8588375" cy="1373188"/>
          </a:xfrm>
          <a:prstGeom prst="rect">
            <a:avLst/>
          </a:prstGeom>
          <a:noFill/>
          <a:ln w="9525">
            <a:noFill/>
            <a:miter lim="800000"/>
            <a:headEnd/>
            <a:tailEnd/>
          </a:ln>
          <a:effectLst/>
        </p:spPr>
        <p:txBody>
          <a:bodyPr>
            <a:spAutoFit/>
          </a:bodyPr>
          <a:lstStyle/>
          <a:p>
            <a:pPr algn="ctr">
              <a:spcBef>
                <a:spcPts val="500"/>
              </a:spcBef>
              <a:spcAft>
                <a:spcPts val="500"/>
              </a:spcAft>
            </a:pPr>
            <a:r>
              <a:rPr lang="en-US" sz="2800" b="1" dirty="0">
                <a:latin typeface="Arial" charset="0"/>
              </a:rPr>
              <a:t>Everyone is like a pencil...</a:t>
            </a:r>
            <a:br>
              <a:rPr lang="en-US" sz="2800" b="1" dirty="0">
                <a:latin typeface="Arial" charset="0"/>
              </a:rPr>
            </a:br>
            <a:r>
              <a:rPr lang="en-US" sz="2800" b="1" dirty="0">
                <a:latin typeface="Arial" charset="0"/>
              </a:rPr>
              <a:t>created by the Maker for a unique and special purpose.</a:t>
            </a:r>
          </a:p>
        </p:txBody>
      </p:sp>
      <p:sp>
        <p:nvSpPr>
          <p:cNvPr id="18435" name="Rectangle 3"/>
          <p:cNvSpPr>
            <a:spLocks noChangeArrowheads="1"/>
          </p:cNvSpPr>
          <p:nvPr/>
        </p:nvSpPr>
        <p:spPr bwMode="auto">
          <a:xfrm>
            <a:off x="323850" y="2205038"/>
            <a:ext cx="8588375" cy="1800225"/>
          </a:xfrm>
          <a:prstGeom prst="rect">
            <a:avLst/>
          </a:prstGeom>
          <a:noFill/>
          <a:ln w="9525">
            <a:noFill/>
            <a:miter lim="800000"/>
            <a:headEnd/>
            <a:tailEnd/>
          </a:ln>
          <a:effectLst/>
        </p:spPr>
        <p:txBody>
          <a:bodyPr>
            <a:spAutoFit/>
          </a:bodyPr>
          <a:lstStyle/>
          <a:p>
            <a:pPr algn="ctr"/>
            <a:r>
              <a:rPr lang="en-US" sz="2800" b="1" dirty="0">
                <a:latin typeface="Arial" charset="0"/>
              </a:rPr>
              <a:t>By understanding and remembering, let us proceed with our life on this earth having a meaningful purpose in our heart and a  relationship with God daily.</a:t>
            </a:r>
            <a:endParaRPr lang="en-US" sz="2800" b="1" dirty="0">
              <a:latin typeface="Comic Sans MS" pitchFamily="66" charset="0"/>
            </a:endParaRPr>
          </a:p>
        </p:txBody>
      </p:sp>
      <p:sp>
        <p:nvSpPr>
          <p:cNvPr id="18436" name="WordArt 4"/>
          <p:cNvSpPr>
            <a:spLocks noChangeArrowheads="1" noChangeShapeType="1" noTextEdit="1"/>
          </p:cNvSpPr>
          <p:nvPr/>
        </p:nvSpPr>
        <p:spPr bwMode="auto">
          <a:xfrm>
            <a:off x="762000" y="4495800"/>
            <a:ext cx="7848600" cy="954088"/>
          </a:xfrm>
          <a:prstGeom prst="rect">
            <a:avLst/>
          </a:prstGeom>
        </p:spPr>
        <p:txBody>
          <a:bodyPr wrap="none" fromWordArt="1">
            <a:prstTxWarp prst="textPlain">
              <a:avLst>
                <a:gd name="adj" fmla="val 5000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kern="10" dirty="0">
                <a:ln w="11430"/>
                <a:solidFill>
                  <a:srgbClr val="C00000"/>
                </a:solidFill>
                <a:effectLst>
                  <a:outerShdw blurRad="50800" dist="39000" dir="5460000" algn="tl">
                    <a:srgbClr val="000000">
                      <a:alpha val="38000"/>
                    </a:srgbClr>
                  </a:outerShdw>
                </a:effectLst>
                <a:latin typeface="Arial Black"/>
              </a:rPr>
              <a:t>You were Made to do Great Things! </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iterate type="wd">
                                    <p:tmPct val="100000"/>
                                  </p:iterate>
                                  <p:childTnLst>
                                    <p:set>
                                      <p:cBhvr>
                                        <p:cTn id="6" dur="1" fill="hold">
                                          <p:stCondLst>
                                            <p:cond delay="0"/>
                                          </p:stCondLst>
                                        </p:cTn>
                                        <p:tgtEl>
                                          <p:spTgt spid="18434"/>
                                        </p:tgtEl>
                                        <p:attrNameLst>
                                          <p:attrName>style.visibility</p:attrName>
                                        </p:attrNameLst>
                                      </p:cBhvr>
                                      <p:to>
                                        <p:strVal val="visible"/>
                                      </p:to>
                                    </p:set>
                                    <p:animEffect transition="in" filter="dissolve">
                                      <p:cBhvr>
                                        <p:cTn id="7" dur="300"/>
                                        <p:tgtEl>
                                          <p:spTgt spid="18434"/>
                                        </p:tgtEl>
                                      </p:cBhvr>
                                    </p:animEffect>
                                  </p:childTnLst>
                                </p:cTn>
                              </p:par>
                            </p:childTnLst>
                          </p:cTn>
                        </p:par>
                        <p:par>
                          <p:cTn id="8" fill="hold">
                            <p:stCondLst>
                              <p:cond delay="5100"/>
                            </p:stCondLst>
                            <p:childTnLst>
                              <p:par>
                                <p:cTn id="9" presetID="9" presetClass="entr" presetSubtype="0" fill="hold" grpId="0" nodeType="afterEffect">
                                  <p:stCondLst>
                                    <p:cond delay="0"/>
                                  </p:stCondLst>
                                  <p:iterate type="wd">
                                    <p:tmPct val="100000"/>
                                  </p:iterate>
                                  <p:childTnLst>
                                    <p:set>
                                      <p:cBhvr>
                                        <p:cTn id="10" dur="1" fill="hold">
                                          <p:stCondLst>
                                            <p:cond delay="0"/>
                                          </p:stCondLst>
                                        </p:cTn>
                                        <p:tgtEl>
                                          <p:spTgt spid="18435"/>
                                        </p:tgtEl>
                                        <p:attrNameLst>
                                          <p:attrName>style.visibility</p:attrName>
                                        </p:attrNameLst>
                                      </p:cBhvr>
                                      <p:to>
                                        <p:strVal val="visible"/>
                                      </p:to>
                                    </p:set>
                                    <p:animEffect transition="in" filter="dissolve">
                                      <p:cBhvr>
                                        <p:cTn id="11" dur="300"/>
                                        <p:tgtEl>
                                          <p:spTgt spid="18435"/>
                                        </p:tgtEl>
                                      </p:cBhvr>
                                    </p:animEffect>
                                  </p:childTnLst>
                                </p:cTn>
                              </p:par>
                            </p:childTnLst>
                          </p:cTn>
                        </p:par>
                        <p:par>
                          <p:cTn id="12" fill="hold">
                            <p:stCondLst>
                              <p:cond delay="13500"/>
                            </p:stCondLst>
                            <p:childTnLst>
                              <p:par>
                                <p:cTn id="13" presetID="23" presetClass="entr" presetSubtype="16" fill="hold" grpId="0" nodeType="afterEffect">
                                  <p:stCondLst>
                                    <p:cond delay="0"/>
                                  </p:stCondLst>
                                  <p:childTnLst>
                                    <p:set>
                                      <p:cBhvr>
                                        <p:cTn id="14" dur="1" fill="hold">
                                          <p:stCondLst>
                                            <p:cond delay="0"/>
                                          </p:stCondLst>
                                        </p:cTn>
                                        <p:tgtEl>
                                          <p:spTgt spid="18436"/>
                                        </p:tgtEl>
                                        <p:attrNameLst>
                                          <p:attrName>style.visibility</p:attrName>
                                        </p:attrNameLst>
                                      </p:cBhvr>
                                      <p:to>
                                        <p:strVal val="visible"/>
                                      </p:to>
                                    </p:set>
                                    <p:anim calcmode="lin" valueType="num">
                                      <p:cBhvr>
                                        <p:cTn id="15" dur="500" fill="hold"/>
                                        <p:tgtEl>
                                          <p:spTgt spid="18436"/>
                                        </p:tgtEl>
                                        <p:attrNameLst>
                                          <p:attrName>ppt_w</p:attrName>
                                        </p:attrNameLst>
                                      </p:cBhvr>
                                      <p:tavLst>
                                        <p:tav tm="0">
                                          <p:val>
                                            <p:fltVal val="0"/>
                                          </p:val>
                                        </p:tav>
                                        <p:tav tm="100000">
                                          <p:val>
                                            <p:strVal val="#ppt_w"/>
                                          </p:val>
                                        </p:tav>
                                      </p:tavLst>
                                    </p:anim>
                                    <p:anim calcmode="lin" valueType="num">
                                      <p:cBhvr>
                                        <p:cTn id="16" dur="500" fill="hold"/>
                                        <p:tgtEl>
                                          <p:spTgt spid="18436"/>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3"/>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autoUpdateAnimBg="0"/>
      <p:bldP spid="184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5219700" y="1484313"/>
            <a:ext cx="3327400" cy="4652556"/>
          </a:xfrm>
          <a:prstGeom prst="rect">
            <a:avLst/>
          </a:prstGeom>
          <a:noFill/>
          <a:ln w="9525">
            <a:noFill/>
            <a:miter lim="800000"/>
            <a:headEnd/>
            <a:tailEnd/>
          </a:ln>
          <a:effectLst/>
        </p:spPr>
        <p:txBody>
          <a:bodyPr>
            <a:spAutoFit/>
          </a:bodyPr>
          <a:lstStyle/>
          <a:p>
            <a:pPr algn="ctr">
              <a:spcBef>
                <a:spcPts val="500"/>
              </a:spcBef>
              <a:spcAft>
                <a:spcPts val="500"/>
              </a:spcAft>
            </a:pPr>
            <a:r>
              <a:rPr lang="en-US" sz="3200" b="1" dirty="0">
                <a:latin typeface="Arial" charset="0"/>
              </a:rPr>
              <a:t>You will be able to do many great things, but only </a:t>
            </a:r>
          </a:p>
          <a:p>
            <a:pPr algn="ctr">
              <a:spcBef>
                <a:spcPts val="500"/>
              </a:spcBef>
              <a:spcAft>
                <a:spcPts val="500"/>
              </a:spcAft>
            </a:pPr>
            <a:r>
              <a:rPr lang="en-US" sz="3200" b="1" dirty="0">
                <a:latin typeface="Arial" charset="0"/>
              </a:rPr>
              <a:t>if you allow yourself to be held in Someone's hand.</a:t>
            </a:r>
          </a:p>
        </p:txBody>
      </p:sp>
      <p:sp>
        <p:nvSpPr>
          <p:cNvPr id="3082" name="WordArt 10"/>
          <p:cNvSpPr>
            <a:spLocks noChangeArrowheads="1" noChangeShapeType="1" noTextEdit="1"/>
          </p:cNvSpPr>
          <p:nvPr/>
        </p:nvSpPr>
        <p:spPr bwMode="auto">
          <a:xfrm>
            <a:off x="6300788" y="549275"/>
            <a:ext cx="1123950" cy="571500"/>
          </a:xfrm>
          <a:prstGeom prst="rect">
            <a:avLst/>
          </a:prstGeom>
        </p:spPr>
        <p:txBody>
          <a:bodyPr wrap="none" fromWordArt="1">
            <a:prstTxWarp prst="textPlain">
              <a:avLst>
                <a:gd name="adj" fmla="val 50000"/>
              </a:avLst>
            </a:prstTxWarp>
          </a:bodyPr>
          <a:lstStyle/>
          <a:p>
            <a:pPr algn="ctr"/>
            <a:r>
              <a:rPr lang="en-US" sz="4000" kern="10" dirty="0">
                <a:ln w="9525">
                  <a:solidFill>
                    <a:srgbClr val="000000"/>
                  </a:solidFill>
                  <a:round/>
                  <a:headEnd/>
                  <a:tailEnd/>
                </a:ln>
                <a:solidFill>
                  <a:srgbClr val="FF6600"/>
                </a:solidFill>
                <a:latin typeface="Arial Black"/>
              </a:rPr>
              <a:t>First:</a:t>
            </a:r>
          </a:p>
        </p:txBody>
      </p:sp>
      <p:pic>
        <p:nvPicPr>
          <p:cNvPr id="3083" name="Picture 11" descr="j0309648"/>
          <p:cNvPicPr>
            <a:picLocks noChangeAspect="1" noChangeArrowheads="1"/>
          </p:cNvPicPr>
          <p:nvPr/>
        </p:nvPicPr>
        <p:blipFill>
          <a:blip r:embed="rId3"/>
          <a:srcRect/>
          <a:stretch>
            <a:fillRect/>
          </a:stretch>
        </p:blipFill>
        <p:spPr bwMode="auto">
          <a:xfrm>
            <a:off x="0" y="0"/>
            <a:ext cx="4894263" cy="6858000"/>
          </a:xfrm>
          <a:prstGeom prst="rect">
            <a:avLst/>
          </a:prstGeom>
          <a:noFill/>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082"/>
                                        </p:tgtEl>
                                        <p:attrNameLst>
                                          <p:attrName>style.visibility</p:attrName>
                                        </p:attrNameLst>
                                      </p:cBhvr>
                                      <p:to>
                                        <p:strVal val="visible"/>
                                      </p:to>
                                    </p:set>
                                    <p:anim calcmode="lin" valueType="num">
                                      <p:cBhvr>
                                        <p:cTn id="7" dur="500" fill="hold"/>
                                        <p:tgtEl>
                                          <p:spTgt spid="3082"/>
                                        </p:tgtEl>
                                        <p:attrNameLst>
                                          <p:attrName>ppt_w</p:attrName>
                                        </p:attrNameLst>
                                      </p:cBhvr>
                                      <p:tavLst>
                                        <p:tav tm="0">
                                          <p:val>
                                            <p:fltVal val="0"/>
                                          </p:val>
                                        </p:tav>
                                        <p:tav tm="100000">
                                          <p:val>
                                            <p:strVal val="#ppt_w"/>
                                          </p:val>
                                        </p:tav>
                                      </p:tavLst>
                                    </p:anim>
                                    <p:anim calcmode="lin" valueType="num">
                                      <p:cBhvr>
                                        <p:cTn id="8" dur="500" fill="hold"/>
                                        <p:tgtEl>
                                          <p:spTgt spid="308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dissolve">
                                      <p:cBhvr>
                                        <p:cTn id="12"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8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2" name="Picture 6" descr="j0309659"/>
          <p:cNvPicPr>
            <a:picLocks noChangeAspect="1" noChangeArrowheads="1"/>
          </p:cNvPicPr>
          <p:nvPr/>
        </p:nvPicPr>
        <p:blipFill>
          <a:blip r:embed="rId3"/>
          <a:srcRect/>
          <a:stretch>
            <a:fillRect/>
          </a:stretch>
        </p:blipFill>
        <p:spPr bwMode="auto">
          <a:xfrm>
            <a:off x="0" y="333375"/>
            <a:ext cx="9144000" cy="6524625"/>
          </a:xfrm>
          <a:prstGeom prst="rect">
            <a:avLst/>
          </a:prstGeom>
          <a:noFill/>
        </p:spPr>
      </p:pic>
      <p:sp>
        <p:nvSpPr>
          <p:cNvPr id="19459" name="Rectangle 3"/>
          <p:cNvSpPr>
            <a:spLocks noChangeArrowheads="1"/>
          </p:cNvSpPr>
          <p:nvPr/>
        </p:nvSpPr>
        <p:spPr bwMode="auto">
          <a:xfrm>
            <a:off x="1042988" y="2420938"/>
            <a:ext cx="6842125" cy="2062103"/>
          </a:xfrm>
          <a:prstGeom prst="rect">
            <a:avLst/>
          </a:prstGeom>
          <a:gradFill rotWithShape="1">
            <a:gsLst>
              <a:gs pos="0">
                <a:srgbClr val="FCF8E2">
                  <a:alpha val="67999"/>
                </a:srgbClr>
              </a:gs>
              <a:gs pos="100000">
                <a:srgbClr val="F6EAAE">
                  <a:alpha val="35001"/>
                </a:srgbClr>
              </a:gs>
            </a:gsLst>
            <a:lin ang="2700000" scaled="1"/>
          </a:gradFill>
          <a:ln w="9525">
            <a:noFill/>
            <a:miter lim="800000"/>
            <a:headEnd/>
            <a:tailEnd/>
          </a:ln>
          <a:effectLst/>
        </p:spPr>
        <p:txBody>
          <a:bodyPr>
            <a:spAutoFit/>
          </a:bodyPr>
          <a:lstStyle/>
          <a:p>
            <a:pPr algn="ctr">
              <a:spcBef>
                <a:spcPts val="500"/>
              </a:spcBef>
              <a:spcAft>
                <a:spcPts val="500"/>
              </a:spcAft>
            </a:pPr>
            <a:r>
              <a:rPr lang="en-US" sz="3200" b="1" dirty="0">
                <a:latin typeface="Arial" charset="0"/>
              </a:rPr>
              <a:t>You will experience a painful sharpening from time to time, but this is required if you are to become a better pencil.</a:t>
            </a:r>
          </a:p>
        </p:txBody>
      </p:sp>
      <p:sp>
        <p:nvSpPr>
          <p:cNvPr id="19463" name="Rectangle 7"/>
          <p:cNvSpPr>
            <a:spLocks noChangeArrowheads="1"/>
          </p:cNvSpPr>
          <p:nvPr/>
        </p:nvSpPr>
        <p:spPr bwMode="auto">
          <a:xfrm>
            <a:off x="0" y="0"/>
            <a:ext cx="9144000" cy="692150"/>
          </a:xfrm>
          <a:prstGeom prst="rect">
            <a:avLst/>
          </a:prstGeom>
          <a:solidFill>
            <a:srgbClr val="663300"/>
          </a:solidFill>
          <a:ln w="9525">
            <a:solidFill>
              <a:schemeClr val="tx1"/>
            </a:solidFill>
            <a:miter lim="800000"/>
            <a:headEnd/>
            <a:tailEnd/>
          </a:ln>
          <a:effectLst/>
        </p:spPr>
        <p:txBody>
          <a:bodyPr wrap="none" anchor="ctr"/>
          <a:lstStyle/>
          <a:p>
            <a:endParaRPr lang="en-US"/>
          </a:p>
        </p:txBody>
      </p:sp>
      <p:sp>
        <p:nvSpPr>
          <p:cNvPr id="19461" name="WordArt 5"/>
          <p:cNvSpPr>
            <a:spLocks noChangeArrowheads="1" noChangeShapeType="1" noTextEdit="1"/>
          </p:cNvSpPr>
          <p:nvPr/>
        </p:nvSpPr>
        <p:spPr bwMode="auto">
          <a:xfrm>
            <a:off x="3779838" y="0"/>
            <a:ext cx="1695450" cy="581025"/>
          </a:xfrm>
          <a:prstGeom prst="rect">
            <a:avLst/>
          </a:prstGeom>
        </p:spPr>
        <p:txBody>
          <a:bodyPr wrap="none" fromWordArt="1">
            <a:prstTxWarp prst="textPlain">
              <a:avLst>
                <a:gd name="adj" fmla="val 50000"/>
              </a:avLst>
            </a:prstTxWarp>
          </a:bodyPr>
          <a:lstStyle/>
          <a:p>
            <a:pPr algn="ctr"/>
            <a:r>
              <a:rPr lang="en-US" sz="4000" kern="10" dirty="0">
                <a:ln w="9525">
                  <a:solidFill>
                    <a:srgbClr val="000000"/>
                  </a:solidFill>
                  <a:round/>
                  <a:headEnd/>
                  <a:tailEnd/>
                </a:ln>
                <a:solidFill>
                  <a:srgbClr val="FF6600"/>
                </a:solidFill>
                <a:latin typeface="Arial Black"/>
              </a:rPr>
              <a:t>Second:</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9461"/>
                                        </p:tgtEl>
                                        <p:attrNameLst>
                                          <p:attrName>style.visibility</p:attrName>
                                        </p:attrNameLst>
                                      </p:cBhvr>
                                      <p:to>
                                        <p:strVal val="visible"/>
                                      </p:to>
                                    </p:set>
                                    <p:anim calcmode="lin" valueType="num">
                                      <p:cBhvr>
                                        <p:cTn id="7" dur="500" fill="hold"/>
                                        <p:tgtEl>
                                          <p:spTgt spid="19461"/>
                                        </p:tgtEl>
                                        <p:attrNameLst>
                                          <p:attrName>ppt_w</p:attrName>
                                        </p:attrNameLst>
                                      </p:cBhvr>
                                      <p:tavLst>
                                        <p:tav tm="0">
                                          <p:val>
                                            <p:fltVal val="0"/>
                                          </p:val>
                                        </p:tav>
                                        <p:tav tm="100000">
                                          <p:val>
                                            <p:strVal val="#ppt_w"/>
                                          </p:val>
                                        </p:tav>
                                      </p:tavLst>
                                    </p:anim>
                                    <p:anim calcmode="lin" valueType="num">
                                      <p:cBhvr>
                                        <p:cTn id="8" dur="500" fill="hold"/>
                                        <p:tgtEl>
                                          <p:spTgt spid="1946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19459"/>
                                        </p:tgtEl>
                                        <p:attrNameLst>
                                          <p:attrName>style.visibility</p:attrName>
                                        </p:attrNameLst>
                                      </p:cBhvr>
                                      <p:to>
                                        <p:strVal val="visible"/>
                                      </p:to>
                                    </p:set>
                                    <p:animEffect transition="in" filter="dissolve">
                                      <p:cBhvr>
                                        <p:cTn id="12"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nimBg="1" autoUpdateAnimBg="0"/>
      <p:bldP spid="1946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5" name="Rectangle 9"/>
          <p:cNvSpPr>
            <a:spLocks noChangeArrowheads="1"/>
          </p:cNvSpPr>
          <p:nvPr/>
        </p:nvSpPr>
        <p:spPr bwMode="auto">
          <a:xfrm>
            <a:off x="684213" y="2636838"/>
            <a:ext cx="3022600" cy="2554545"/>
          </a:xfrm>
          <a:prstGeom prst="rect">
            <a:avLst/>
          </a:prstGeom>
          <a:noFill/>
          <a:ln w="9525">
            <a:noFill/>
            <a:miter lim="800000"/>
            <a:headEnd/>
            <a:tailEnd/>
          </a:ln>
          <a:effectLst/>
        </p:spPr>
        <p:txBody>
          <a:bodyPr>
            <a:spAutoFit/>
          </a:bodyPr>
          <a:lstStyle/>
          <a:p>
            <a:pPr algn="ctr">
              <a:spcBef>
                <a:spcPts val="500"/>
              </a:spcBef>
              <a:spcAft>
                <a:spcPts val="500"/>
              </a:spcAft>
            </a:pPr>
            <a:r>
              <a:rPr lang="en-US" sz="3200" b="1" dirty="0">
                <a:latin typeface="Arial" charset="0"/>
              </a:rPr>
              <a:t>You have the ability to correct any mistakes you might make.</a:t>
            </a:r>
          </a:p>
        </p:txBody>
      </p:sp>
      <p:sp>
        <p:nvSpPr>
          <p:cNvPr id="4107" name="WordArt 11"/>
          <p:cNvSpPr>
            <a:spLocks noChangeArrowheads="1" noChangeShapeType="1" noTextEdit="1"/>
          </p:cNvSpPr>
          <p:nvPr/>
        </p:nvSpPr>
        <p:spPr bwMode="auto">
          <a:xfrm>
            <a:off x="1547813" y="1268413"/>
            <a:ext cx="1276350" cy="657225"/>
          </a:xfrm>
          <a:prstGeom prst="rect">
            <a:avLst/>
          </a:prstGeom>
        </p:spPr>
        <p:txBody>
          <a:bodyPr wrap="none" fromWordArt="1">
            <a:prstTxWarp prst="textPlain">
              <a:avLst>
                <a:gd name="adj" fmla="val 50000"/>
              </a:avLst>
            </a:prstTxWarp>
          </a:bodyPr>
          <a:lstStyle/>
          <a:p>
            <a:pPr algn="ctr"/>
            <a:r>
              <a:rPr lang="en-US" sz="4000" kern="10">
                <a:ln w="9525">
                  <a:solidFill>
                    <a:srgbClr val="000000"/>
                  </a:solidFill>
                  <a:round/>
                  <a:headEnd/>
                  <a:tailEnd/>
                </a:ln>
                <a:solidFill>
                  <a:srgbClr val="FF6600"/>
                </a:solidFill>
                <a:latin typeface="Arial Black"/>
              </a:rPr>
              <a:t>Third:</a:t>
            </a:r>
          </a:p>
        </p:txBody>
      </p:sp>
      <p:pic>
        <p:nvPicPr>
          <p:cNvPr id="4108" name="Picture 12" descr="j0309631"/>
          <p:cNvPicPr>
            <a:picLocks noChangeAspect="1" noChangeArrowheads="1"/>
          </p:cNvPicPr>
          <p:nvPr/>
        </p:nvPicPr>
        <p:blipFill>
          <a:blip r:embed="rId3"/>
          <a:srcRect/>
          <a:stretch>
            <a:fillRect/>
          </a:stretch>
        </p:blipFill>
        <p:spPr bwMode="auto">
          <a:xfrm>
            <a:off x="4249738" y="0"/>
            <a:ext cx="4894262" cy="6858000"/>
          </a:xfrm>
          <a:prstGeom prst="rect">
            <a:avLst/>
          </a:prstGeom>
          <a:noFill/>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107"/>
                                        </p:tgtEl>
                                        <p:attrNameLst>
                                          <p:attrName>style.visibility</p:attrName>
                                        </p:attrNameLst>
                                      </p:cBhvr>
                                      <p:to>
                                        <p:strVal val="visible"/>
                                      </p:to>
                                    </p:set>
                                    <p:anim calcmode="lin" valueType="num">
                                      <p:cBhvr>
                                        <p:cTn id="7" dur="500" fill="hold"/>
                                        <p:tgtEl>
                                          <p:spTgt spid="4107"/>
                                        </p:tgtEl>
                                        <p:attrNameLst>
                                          <p:attrName>ppt_w</p:attrName>
                                        </p:attrNameLst>
                                      </p:cBhvr>
                                      <p:tavLst>
                                        <p:tav tm="0">
                                          <p:val>
                                            <p:fltVal val="0"/>
                                          </p:val>
                                        </p:tav>
                                        <p:tav tm="100000">
                                          <p:val>
                                            <p:strVal val="#ppt_w"/>
                                          </p:val>
                                        </p:tav>
                                      </p:tavLst>
                                    </p:anim>
                                    <p:anim calcmode="lin" valueType="num">
                                      <p:cBhvr>
                                        <p:cTn id="8" dur="500" fill="hold"/>
                                        <p:tgtEl>
                                          <p:spTgt spid="410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5"/>
                                        </p:tgtEl>
                                        <p:attrNameLst>
                                          <p:attrName>style.visibility</p:attrName>
                                        </p:attrNameLst>
                                      </p:cBhvr>
                                      <p:to>
                                        <p:strVal val="visible"/>
                                      </p:to>
                                    </p:set>
                                    <p:animEffect transition="in" filter="dissolve">
                                      <p:cBhvr>
                                        <p:cTn id="12" dur="500"/>
                                        <p:tgtEl>
                                          <p:spTgt spid="4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5" grpId="0" autoUpdateAnimBg="0"/>
      <p:bldP spid="410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5651500" y="1989138"/>
            <a:ext cx="2665413" cy="3046988"/>
          </a:xfrm>
          <a:prstGeom prst="rect">
            <a:avLst/>
          </a:prstGeom>
          <a:noFill/>
          <a:ln w="9525">
            <a:noFill/>
            <a:miter lim="800000"/>
            <a:headEnd/>
            <a:tailEnd/>
          </a:ln>
          <a:effectLst/>
        </p:spPr>
        <p:txBody>
          <a:bodyPr>
            <a:spAutoFit/>
          </a:bodyPr>
          <a:lstStyle/>
          <a:p>
            <a:pPr algn="ctr">
              <a:spcBef>
                <a:spcPts val="500"/>
              </a:spcBef>
              <a:spcAft>
                <a:spcPts val="500"/>
              </a:spcAft>
            </a:pPr>
            <a:r>
              <a:rPr lang="en-US" sz="3200" b="1" dirty="0">
                <a:latin typeface="Arial" charset="0"/>
              </a:rPr>
              <a:t>The most important part of you will always be what's inside.</a:t>
            </a:r>
          </a:p>
        </p:txBody>
      </p:sp>
      <p:sp>
        <p:nvSpPr>
          <p:cNvPr id="20485" name="WordArt 5"/>
          <p:cNvSpPr>
            <a:spLocks noChangeArrowheads="1" noChangeShapeType="1" noTextEdit="1"/>
          </p:cNvSpPr>
          <p:nvPr/>
        </p:nvSpPr>
        <p:spPr bwMode="auto">
          <a:xfrm>
            <a:off x="6227763" y="836613"/>
            <a:ext cx="1571625" cy="571500"/>
          </a:xfrm>
          <a:prstGeom prst="rect">
            <a:avLst/>
          </a:prstGeom>
        </p:spPr>
        <p:txBody>
          <a:bodyPr wrap="none" fromWordArt="1">
            <a:prstTxWarp prst="textPlain">
              <a:avLst>
                <a:gd name="adj" fmla="val 50000"/>
              </a:avLst>
            </a:prstTxWarp>
          </a:bodyPr>
          <a:lstStyle/>
          <a:p>
            <a:pPr algn="ctr"/>
            <a:r>
              <a:rPr lang="en-US" sz="4000" kern="10">
                <a:ln w="9525">
                  <a:solidFill>
                    <a:srgbClr val="000000"/>
                  </a:solidFill>
                  <a:round/>
                  <a:headEnd/>
                  <a:tailEnd/>
                </a:ln>
                <a:solidFill>
                  <a:srgbClr val="FF6600"/>
                </a:solidFill>
                <a:latin typeface="Arial Black"/>
              </a:rPr>
              <a:t>Fourth:</a:t>
            </a:r>
          </a:p>
        </p:txBody>
      </p:sp>
      <p:pic>
        <p:nvPicPr>
          <p:cNvPr id="20486" name="Picture 6" descr="j0309632"/>
          <p:cNvPicPr>
            <a:picLocks noChangeAspect="1" noChangeArrowheads="1"/>
          </p:cNvPicPr>
          <p:nvPr/>
        </p:nvPicPr>
        <p:blipFill>
          <a:blip r:embed="rId3"/>
          <a:srcRect/>
          <a:stretch>
            <a:fillRect/>
          </a:stretch>
        </p:blipFill>
        <p:spPr bwMode="auto">
          <a:xfrm>
            <a:off x="0" y="0"/>
            <a:ext cx="4894263" cy="6858000"/>
          </a:xfrm>
          <a:prstGeom prst="rect">
            <a:avLst/>
          </a:prstGeom>
          <a:noFill/>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0485"/>
                                        </p:tgtEl>
                                        <p:attrNameLst>
                                          <p:attrName>style.visibility</p:attrName>
                                        </p:attrNameLst>
                                      </p:cBhvr>
                                      <p:to>
                                        <p:strVal val="visible"/>
                                      </p:to>
                                    </p:set>
                                    <p:anim calcmode="lin" valueType="num">
                                      <p:cBhvr>
                                        <p:cTn id="7" dur="500" fill="hold"/>
                                        <p:tgtEl>
                                          <p:spTgt spid="20485"/>
                                        </p:tgtEl>
                                        <p:attrNameLst>
                                          <p:attrName>ppt_w</p:attrName>
                                        </p:attrNameLst>
                                      </p:cBhvr>
                                      <p:tavLst>
                                        <p:tav tm="0">
                                          <p:val>
                                            <p:fltVal val="0"/>
                                          </p:val>
                                        </p:tav>
                                        <p:tav tm="100000">
                                          <p:val>
                                            <p:strVal val="#ppt_w"/>
                                          </p:val>
                                        </p:tav>
                                      </p:tavLst>
                                    </p:anim>
                                    <p:anim calcmode="lin" valueType="num">
                                      <p:cBhvr>
                                        <p:cTn id="8" dur="500" fill="hold"/>
                                        <p:tgtEl>
                                          <p:spTgt spid="2048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20484"/>
                                        </p:tgtEl>
                                        <p:attrNameLst>
                                          <p:attrName>style.visibility</p:attrName>
                                        </p:attrNameLst>
                                      </p:cBhvr>
                                      <p:to>
                                        <p:strVal val="visible"/>
                                      </p:to>
                                    </p:set>
                                    <p:animEffect transition="in" filter="dissolve">
                                      <p:cBhvr>
                                        <p:cTn id="12" dur="500"/>
                                        <p:tgtEl>
                                          <p:spTgt spid="20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autoUpdateAnimBg="0"/>
      <p:bldP spid="2048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9" name="Picture 19" descr="j0178686"/>
          <p:cNvPicPr>
            <a:picLocks noChangeAspect="1" noChangeArrowheads="1"/>
          </p:cNvPicPr>
          <p:nvPr/>
        </p:nvPicPr>
        <p:blipFill>
          <a:blip r:embed="rId3">
            <a:lum bright="42000" contrast="-54000"/>
          </a:blip>
          <a:srcRect/>
          <a:stretch>
            <a:fillRect/>
          </a:stretch>
        </p:blipFill>
        <p:spPr bwMode="auto">
          <a:xfrm>
            <a:off x="0" y="620713"/>
            <a:ext cx="9144000" cy="6237287"/>
          </a:xfrm>
          <a:prstGeom prst="rect">
            <a:avLst/>
          </a:prstGeom>
          <a:noFill/>
        </p:spPr>
      </p:pic>
      <p:sp>
        <p:nvSpPr>
          <p:cNvPr id="5125" name="Rectangle 5"/>
          <p:cNvSpPr>
            <a:spLocks noChangeArrowheads="1"/>
          </p:cNvSpPr>
          <p:nvPr/>
        </p:nvSpPr>
        <p:spPr bwMode="auto">
          <a:xfrm>
            <a:off x="900113" y="2133600"/>
            <a:ext cx="6934200" cy="2554545"/>
          </a:xfrm>
          <a:prstGeom prst="rect">
            <a:avLst/>
          </a:prstGeom>
          <a:gradFill rotWithShape="1">
            <a:gsLst>
              <a:gs pos="0">
                <a:srgbClr val="FCF8E2">
                  <a:alpha val="38000"/>
                </a:srgbClr>
              </a:gs>
              <a:gs pos="100000">
                <a:srgbClr val="FCF8E2">
                  <a:alpha val="63000"/>
                </a:srgbClr>
              </a:gs>
            </a:gsLst>
            <a:lin ang="5400000" scaled="1"/>
          </a:gradFill>
          <a:ln w="9525">
            <a:noFill/>
            <a:miter lim="800000"/>
            <a:headEnd/>
            <a:tailEnd/>
          </a:ln>
          <a:effectLst/>
        </p:spPr>
        <p:txBody>
          <a:bodyPr>
            <a:spAutoFit/>
          </a:bodyPr>
          <a:lstStyle/>
          <a:p>
            <a:pPr algn="ctr">
              <a:spcBef>
                <a:spcPts val="500"/>
              </a:spcBef>
              <a:spcAft>
                <a:spcPts val="500"/>
              </a:spcAft>
            </a:pPr>
            <a:r>
              <a:rPr lang="en-US" sz="3200" b="1" dirty="0">
                <a:latin typeface="Arial" charset="0"/>
              </a:rPr>
              <a:t>No matter what the condition, you must continue to write. You must always leave a clear, legible mark no matter how difficult the situation.</a:t>
            </a:r>
          </a:p>
        </p:txBody>
      </p:sp>
      <p:sp>
        <p:nvSpPr>
          <p:cNvPr id="5140" name="Rectangle 20"/>
          <p:cNvSpPr>
            <a:spLocks noChangeArrowheads="1"/>
          </p:cNvSpPr>
          <p:nvPr/>
        </p:nvSpPr>
        <p:spPr bwMode="auto">
          <a:xfrm>
            <a:off x="0" y="0"/>
            <a:ext cx="9144000" cy="692150"/>
          </a:xfrm>
          <a:prstGeom prst="rect">
            <a:avLst/>
          </a:prstGeom>
          <a:solidFill>
            <a:srgbClr val="663300"/>
          </a:solidFill>
          <a:ln w="9525">
            <a:solidFill>
              <a:schemeClr val="tx1"/>
            </a:solidFill>
            <a:miter lim="800000"/>
            <a:headEnd/>
            <a:tailEnd/>
          </a:ln>
          <a:effectLst/>
        </p:spPr>
        <p:txBody>
          <a:bodyPr wrap="none" anchor="ctr"/>
          <a:lstStyle/>
          <a:p>
            <a:endParaRPr lang="en-US"/>
          </a:p>
        </p:txBody>
      </p:sp>
      <p:sp>
        <p:nvSpPr>
          <p:cNvPr id="5141" name="WordArt 21"/>
          <p:cNvSpPr>
            <a:spLocks noChangeArrowheads="1" noChangeShapeType="1" noTextEdit="1"/>
          </p:cNvSpPr>
          <p:nvPr/>
        </p:nvSpPr>
        <p:spPr bwMode="auto">
          <a:xfrm>
            <a:off x="3779838" y="0"/>
            <a:ext cx="1695450" cy="581025"/>
          </a:xfrm>
          <a:prstGeom prst="rect">
            <a:avLst/>
          </a:prstGeom>
        </p:spPr>
        <p:txBody>
          <a:bodyPr wrap="none" fromWordArt="1">
            <a:prstTxWarp prst="textPlain">
              <a:avLst>
                <a:gd name="adj" fmla="val 50000"/>
              </a:avLst>
            </a:prstTxWarp>
          </a:bodyPr>
          <a:lstStyle/>
          <a:p>
            <a:pPr algn="ctr"/>
            <a:r>
              <a:rPr lang="en-US" sz="4000" kern="10">
                <a:ln w="9525">
                  <a:solidFill>
                    <a:srgbClr val="000000"/>
                  </a:solidFill>
                  <a:round/>
                  <a:headEnd/>
                  <a:tailEnd/>
                </a:ln>
                <a:solidFill>
                  <a:srgbClr val="FF6600"/>
                </a:solidFill>
                <a:latin typeface="Arial Black"/>
              </a:rPr>
              <a:t>Fifth:</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dissolve">
                                      <p:cBhvr>
                                        <p:cTn id="7" dur="500"/>
                                        <p:tgtEl>
                                          <p:spTgt spid="5125"/>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5141"/>
                                        </p:tgtEl>
                                        <p:attrNameLst>
                                          <p:attrName>style.visibility</p:attrName>
                                        </p:attrNameLst>
                                      </p:cBhvr>
                                      <p:to>
                                        <p:strVal val="visible"/>
                                      </p:to>
                                    </p:set>
                                    <p:anim calcmode="lin" valueType="num">
                                      <p:cBhvr>
                                        <p:cTn id="11" dur="500" fill="hold"/>
                                        <p:tgtEl>
                                          <p:spTgt spid="5141"/>
                                        </p:tgtEl>
                                        <p:attrNameLst>
                                          <p:attrName>ppt_w</p:attrName>
                                        </p:attrNameLst>
                                      </p:cBhvr>
                                      <p:tavLst>
                                        <p:tav tm="0">
                                          <p:val>
                                            <p:fltVal val="0"/>
                                          </p:val>
                                        </p:tav>
                                        <p:tav tm="100000">
                                          <p:val>
                                            <p:strVal val="#ppt_w"/>
                                          </p:val>
                                        </p:tav>
                                      </p:tavLst>
                                    </p:anim>
                                    <p:anim calcmode="lin" valueType="num">
                                      <p:cBhvr>
                                        <p:cTn id="12" dur="500" fill="hold"/>
                                        <p:tgtEl>
                                          <p:spTgt spid="514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nimBg="1" autoUpdateAnimBg="0"/>
      <p:bldP spid="514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ChangeArrowheads="1"/>
          </p:cNvSpPr>
          <p:nvPr/>
        </p:nvSpPr>
        <p:spPr bwMode="auto">
          <a:xfrm>
            <a:off x="4932363" y="1052513"/>
            <a:ext cx="3373437" cy="4652556"/>
          </a:xfrm>
          <a:prstGeom prst="rect">
            <a:avLst/>
          </a:prstGeom>
          <a:noFill/>
          <a:ln w="9525">
            <a:noFill/>
            <a:miter lim="800000"/>
            <a:headEnd/>
            <a:tailEnd/>
          </a:ln>
          <a:effectLst/>
        </p:spPr>
        <p:txBody>
          <a:bodyPr>
            <a:spAutoFit/>
          </a:bodyPr>
          <a:lstStyle/>
          <a:p>
            <a:pPr algn="ctr">
              <a:spcBef>
                <a:spcPts val="500"/>
              </a:spcBef>
              <a:spcAft>
                <a:spcPts val="500"/>
              </a:spcAft>
            </a:pPr>
            <a:r>
              <a:rPr lang="en-US" sz="3200" b="1" dirty="0">
                <a:latin typeface="Arial" charset="0"/>
              </a:rPr>
              <a:t>The pencil understood, promising to remember, and went into the </a:t>
            </a:r>
          </a:p>
          <a:p>
            <a:pPr algn="ctr">
              <a:spcBef>
                <a:spcPts val="500"/>
              </a:spcBef>
              <a:spcAft>
                <a:spcPts val="500"/>
              </a:spcAft>
            </a:pPr>
            <a:r>
              <a:rPr lang="en-US" sz="3200" b="1" dirty="0">
                <a:latin typeface="Arial" charset="0"/>
              </a:rPr>
              <a:t>box fully understanding its Maker's purpose.</a:t>
            </a:r>
            <a:endParaRPr lang="en-US" b="1" dirty="0">
              <a:latin typeface="Tempus Sans ITC" pitchFamily="82" charset="0"/>
            </a:endParaRPr>
          </a:p>
        </p:txBody>
      </p:sp>
      <p:pic>
        <p:nvPicPr>
          <p:cNvPr id="8202" name="Picture 10" descr="j0316883"/>
          <p:cNvPicPr>
            <a:picLocks noChangeAspect="1" noChangeArrowheads="1"/>
          </p:cNvPicPr>
          <p:nvPr/>
        </p:nvPicPr>
        <p:blipFill>
          <a:blip r:embed="rId3"/>
          <a:srcRect/>
          <a:stretch>
            <a:fillRect/>
          </a:stretch>
        </p:blipFill>
        <p:spPr bwMode="auto">
          <a:xfrm>
            <a:off x="0" y="0"/>
            <a:ext cx="4527550" cy="6858000"/>
          </a:xfrm>
          <a:prstGeom prst="rect">
            <a:avLst/>
          </a:prstGeom>
          <a:noFill/>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72" fill="hold" grpId="0" nodeType="after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p:cTn id="7" dur="500" fill="hold"/>
                                        <p:tgtEl>
                                          <p:spTgt spid="8195"/>
                                        </p:tgtEl>
                                        <p:attrNameLst>
                                          <p:attrName>ppt_w</p:attrName>
                                        </p:attrNameLst>
                                      </p:cBhvr>
                                      <p:tavLst>
                                        <p:tav tm="0">
                                          <p:val>
                                            <p:strVal val="2/3*#ppt_w"/>
                                          </p:val>
                                        </p:tav>
                                        <p:tav tm="100000">
                                          <p:val>
                                            <p:strVal val="#ppt_w"/>
                                          </p:val>
                                        </p:tav>
                                      </p:tavLst>
                                    </p:anim>
                                    <p:anim calcmode="lin" valueType="num">
                                      <p:cBhvr>
                                        <p:cTn id="8" dur="500" fill="hold"/>
                                        <p:tgtEl>
                                          <p:spTgt spid="8195"/>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2" name="Picture 4" descr="j0309630"/>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12290" name="Rectangle 2"/>
          <p:cNvSpPr>
            <a:spLocks noChangeArrowheads="1"/>
          </p:cNvSpPr>
          <p:nvPr/>
        </p:nvSpPr>
        <p:spPr bwMode="auto">
          <a:xfrm>
            <a:off x="1042988" y="2636838"/>
            <a:ext cx="7339012" cy="2062103"/>
          </a:xfrm>
          <a:prstGeom prst="rect">
            <a:avLst/>
          </a:prstGeom>
          <a:gradFill rotWithShape="1">
            <a:gsLst>
              <a:gs pos="0">
                <a:srgbClr val="FCF8E2">
                  <a:alpha val="42999"/>
                </a:srgbClr>
              </a:gs>
              <a:gs pos="100000">
                <a:srgbClr val="FCF8E2">
                  <a:alpha val="71001"/>
                </a:srgbClr>
              </a:gs>
            </a:gsLst>
            <a:lin ang="5400000" scaled="1"/>
          </a:gradFill>
          <a:ln w="9525">
            <a:noFill/>
            <a:miter lim="800000"/>
            <a:headEnd/>
            <a:tailEnd/>
          </a:ln>
          <a:effectLst/>
        </p:spPr>
        <p:txBody>
          <a:bodyPr wrap="square">
            <a:spAutoFit/>
          </a:bodyPr>
          <a:lstStyle/>
          <a:p>
            <a:pPr algn="ctr"/>
            <a:r>
              <a:rPr lang="en-US" sz="3200" b="1" dirty="0">
                <a:latin typeface="Arial" charset="0"/>
              </a:rPr>
              <a:t>Now replacing the place of the pencil with you; always remember them and never forget, and you will become the best person you can be.</a:t>
            </a:r>
            <a:endParaRPr lang="en-US" sz="1800" b="1" dirty="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strVal val="4/3*#ppt_w"/>
                                          </p:val>
                                        </p:tav>
                                        <p:tav tm="100000">
                                          <p:val>
                                            <p:strVal val="#ppt_w"/>
                                          </p:val>
                                        </p:tav>
                                      </p:tavLst>
                                    </p:anim>
                                    <p:anim calcmode="lin" valueType="num">
                                      <p:cBhvr>
                                        <p:cTn id="8" dur="500" fill="hold"/>
                                        <p:tgtEl>
                                          <p:spTgt spid="12290"/>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4648200" y="1143000"/>
            <a:ext cx="4249738" cy="5016758"/>
          </a:xfrm>
          <a:prstGeom prst="rect">
            <a:avLst/>
          </a:prstGeom>
          <a:noFill/>
          <a:ln w="9525">
            <a:noFill/>
            <a:miter lim="800000"/>
            <a:headEnd/>
            <a:tailEnd/>
          </a:ln>
          <a:effectLst/>
        </p:spPr>
        <p:txBody>
          <a:bodyPr wrap="square">
            <a:spAutoFit/>
          </a:bodyPr>
          <a:lstStyle/>
          <a:p>
            <a:pPr algn="ctr"/>
            <a:r>
              <a:rPr lang="en-US" sz="3200" b="1" dirty="0">
                <a:latin typeface="Arial" charset="0"/>
              </a:rPr>
              <a:t>You will be able to do many great things, but only if you allow yourself to be held in God's hand. And allow other human beings to access you for the many gifts you possess.</a:t>
            </a:r>
          </a:p>
        </p:txBody>
      </p:sp>
      <p:sp>
        <p:nvSpPr>
          <p:cNvPr id="13329" name="WordArt 17"/>
          <p:cNvSpPr>
            <a:spLocks noChangeArrowheads="1" noChangeShapeType="1" noTextEdit="1"/>
          </p:cNvSpPr>
          <p:nvPr/>
        </p:nvSpPr>
        <p:spPr bwMode="auto">
          <a:xfrm>
            <a:off x="6084888" y="404813"/>
            <a:ext cx="1076325" cy="571500"/>
          </a:xfrm>
          <a:prstGeom prst="rect">
            <a:avLst/>
          </a:prstGeom>
        </p:spPr>
        <p:txBody>
          <a:bodyPr wrap="none" fromWordArt="1">
            <a:prstTxWarp prst="textPlain">
              <a:avLst>
                <a:gd name="adj" fmla="val 50000"/>
              </a:avLst>
            </a:prstTxWarp>
          </a:bodyPr>
          <a:lstStyle/>
          <a:p>
            <a:pPr algn="ctr"/>
            <a:r>
              <a:rPr lang="en-US" sz="4000" kern="10">
                <a:ln w="9525">
                  <a:solidFill>
                    <a:srgbClr val="000000"/>
                  </a:solidFill>
                  <a:round/>
                  <a:headEnd/>
                  <a:tailEnd/>
                </a:ln>
                <a:solidFill>
                  <a:srgbClr val="FF6600"/>
                </a:solidFill>
                <a:latin typeface="Arial Black"/>
              </a:rPr>
              <a:t>One:</a:t>
            </a:r>
          </a:p>
        </p:txBody>
      </p:sp>
      <p:pic>
        <p:nvPicPr>
          <p:cNvPr id="13330" name="Picture 18" descr="j0175597"/>
          <p:cNvPicPr>
            <a:picLocks noChangeAspect="1" noChangeArrowheads="1"/>
          </p:cNvPicPr>
          <p:nvPr/>
        </p:nvPicPr>
        <p:blipFill>
          <a:blip r:embed="rId3"/>
          <a:srcRect/>
          <a:stretch>
            <a:fillRect/>
          </a:stretch>
        </p:blipFill>
        <p:spPr bwMode="auto">
          <a:xfrm>
            <a:off x="0" y="0"/>
            <a:ext cx="4608513" cy="6858000"/>
          </a:xfrm>
          <a:prstGeom prst="rect">
            <a:avLst/>
          </a:prstGeom>
          <a:noFill/>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329"/>
                                        </p:tgtEl>
                                        <p:attrNameLst>
                                          <p:attrName>style.visibility</p:attrName>
                                        </p:attrNameLst>
                                      </p:cBhvr>
                                      <p:to>
                                        <p:strVal val="visible"/>
                                      </p:to>
                                    </p:set>
                                    <p:anim calcmode="lin" valueType="num">
                                      <p:cBhvr>
                                        <p:cTn id="7" dur="500" fill="hold"/>
                                        <p:tgtEl>
                                          <p:spTgt spid="13329"/>
                                        </p:tgtEl>
                                        <p:attrNameLst>
                                          <p:attrName>ppt_w</p:attrName>
                                        </p:attrNameLst>
                                      </p:cBhvr>
                                      <p:tavLst>
                                        <p:tav tm="0">
                                          <p:val>
                                            <p:fltVal val="0"/>
                                          </p:val>
                                        </p:tav>
                                        <p:tav tm="100000">
                                          <p:val>
                                            <p:strVal val="#ppt_w"/>
                                          </p:val>
                                        </p:tav>
                                      </p:tavLst>
                                    </p:anim>
                                    <p:anim calcmode="lin" valueType="num">
                                      <p:cBhvr>
                                        <p:cTn id="8" dur="500" fill="hold"/>
                                        <p:tgtEl>
                                          <p:spTgt spid="13329"/>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13314"/>
                                        </p:tgtEl>
                                        <p:attrNameLst>
                                          <p:attrName>style.visibility</p:attrName>
                                        </p:attrNameLst>
                                      </p:cBhvr>
                                      <p:to>
                                        <p:strVal val="visible"/>
                                      </p:to>
                                    </p:set>
                                    <p:animEffect transition="in" filter="checkerboard(across)">
                                      <p:cBhvr>
                                        <p:cTn id="12" dur="5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29" grpId="0" animBg="1"/>
    </p:bldLst>
  </p:timing>
</p:sld>
</file>

<file path=ppt/theme/theme1.xml><?xml version="1.0" encoding="utf-8"?>
<a:theme xmlns:a="http://schemas.openxmlformats.org/drawingml/2006/main" name="The_Pencil">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The_Pencil</Template>
  <TotalTime>14</TotalTime>
  <Words>392</Words>
  <Application>Microsoft PowerPoint</Application>
  <PresentationFormat>On-screen Show (4:3)</PresentationFormat>
  <Paragraphs>44</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The_Pencil</vt:lpstr>
      <vt:lpstr>The pencil parable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Care</cp:lastModifiedBy>
  <cp:revision>4</cp:revision>
  <dcterms:created xsi:type="dcterms:W3CDTF">2007-10-26T00:50:05Z</dcterms:created>
  <dcterms:modified xsi:type="dcterms:W3CDTF">2008-05-05T07:05:52Z</dcterms:modified>
</cp:coreProperties>
</file>