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8"/>
  </p:notesMasterIdLst>
  <p:sldIdLst>
    <p:sldId id="256" r:id="rId2"/>
    <p:sldId id="258" r:id="rId3"/>
    <p:sldId id="268" r:id="rId4"/>
    <p:sldId id="269" r:id="rId5"/>
    <p:sldId id="270" r:id="rId6"/>
    <p:sldId id="266" r:id="rId7"/>
    <p:sldId id="259" r:id="rId8"/>
    <p:sldId id="271" r:id="rId9"/>
    <p:sldId id="267" r:id="rId10"/>
    <p:sldId id="272" r:id="rId11"/>
    <p:sldId id="260" r:id="rId12"/>
    <p:sldId id="273" r:id="rId13"/>
    <p:sldId id="261" r:id="rId14"/>
    <p:sldId id="274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7" autoAdjust="0"/>
    <p:restoredTop sz="94660"/>
  </p:normalViewPr>
  <p:slideViewPr>
    <p:cSldViewPr>
      <p:cViewPr varScale="1">
        <p:scale>
          <a:sx n="64" d="100"/>
          <a:sy n="64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D7D07-1B97-4B6E-8370-7EBFCD0A067D}" type="datetimeFigureOut">
              <a:rPr lang="en-US" smtClean="0"/>
              <a:pPr/>
              <a:t>12/15/2007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32AB0-2DFF-456D-9923-00FDD8313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2AB0-2DFF-456D-9923-00FDD83131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5EC8EE-2857-4391-9617-04E84B467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AFA2CB-6E5D-4B73-B232-FEE639241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49C8-C9AF-41A0-BF2B-DAEC6144F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A0F3E-5389-4A7F-88F8-10E0052B4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666502-3D7E-40A4-AE86-6062C580C2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D7A3A-A6EB-4628-B7C7-63C0188E27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C37A69-BD0A-4755-93B4-B1978CD5D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F1C58A-54D4-4454-BA96-281C6C7F2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B491D-EDC7-4EC5-8C0D-CE3DFB6160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EE249-241B-4842-AE67-5986CFD40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98FC2-0E02-47DF-ACC7-292533DB8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42961E-9024-42FE-9C3F-AEA4FF7E9F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304800"/>
            <a:ext cx="8915400" cy="1447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        He played his Best</a:t>
            </a:r>
            <a:r>
              <a:rPr lang="en-US" sz="32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!!</a:t>
            </a:r>
            <a:r>
              <a:rPr lang="en-US" sz="3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/>
            </a:r>
            <a:br>
              <a:rPr lang="en-US" sz="3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</a:br>
            <a:r>
              <a:rPr lang="en-US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    The story of 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Robby</a:t>
            </a:r>
            <a:endParaRPr lang="en-US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ance" pitchFamily="34" charset="0"/>
            </a:endParaRPr>
          </a:p>
        </p:txBody>
      </p:sp>
      <p:pic>
        <p:nvPicPr>
          <p:cNvPr id="2058" name="Picture 10" descr="bpp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874520"/>
            <a:ext cx="5334000" cy="453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6248400" cy="5791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None/>
            </a:pP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The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teacher told Robby that he was not good </a:t>
            </a:r>
          </a:p>
          <a:p>
            <a:pPr>
              <a:buFont typeface="Wingdings" pitchFamily="2" charset="2"/>
              <a:buNone/>
            </a:pP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enough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that he was no longer a student since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had stopped coming for lessons. Robby begged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her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give him a chance and promised that he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would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let her down.</a:t>
            </a:r>
          </a:p>
          <a:p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6628" name="Picture 4" descr="AA0163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066800"/>
            <a:ext cx="23622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38400" y="457200"/>
            <a:ext cx="6096000" cy="5791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Finally, she gave in and she put him to play last, </a:t>
            </a:r>
          </a:p>
          <a:p>
            <a:pPr algn="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hoping that he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willchange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 mind at the last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minute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When the big day came, the hall was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packed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the children gave their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best performance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Finally, it was Robby’s turn to play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 his name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was announced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he walked in. </a:t>
            </a:r>
          </a:p>
        </p:txBody>
      </p:sp>
      <p:pic>
        <p:nvPicPr>
          <p:cNvPr id="10244" name="Picture 4" descr="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3200400"/>
            <a:ext cx="2590527" cy="2592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762000"/>
            <a:ext cx="6096000" cy="5562600"/>
          </a:xfrm>
        </p:spPr>
        <p:txBody>
          <a:bodyPr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 was not in proper attire and his hair was not properly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groomed. The teacher was really nervous since Robby’s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performance could spoil the whole evening’s brilliant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performance. As Robby started playing the crowd became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silent and was amazed at the skill of this little boy. In fact,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 gave the best performance of the evening. </a:t>
            </a:r>
          </a:p>
          <a:p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7652" name="Picture 4" descr="bp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990600"/>
            <a:ext cx="2286000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685800"/>
            <a:ext cx="6477000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 the end of his presentation the crowd and the </a:t>
            </a:r>
          </a:p>
          <a:p>
            <a:pPr algn="ct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piano teacher gave him a standing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ovation.The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crowd asked Robby how he managed to play so</a:t>
            </a:r>
          </a:p>
          <a:p>
            <a:pPr algn="ctr">
              <a:buFont typeface="Wingdings" pitchFamily="2" charset="2"/>
              <a:buNone/>
            </a:pP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brilliantly. </a:t>
            </a:r>
          </a:p>
        </p:txBody>
      </p:sp>
      <p:pic>
        <p:nvPicPr>
          <p:cNvPr id="11268" name="Picture 4" descr="CAAU8L26"/>
          <p:cNvPicPr>
            <a:picLocks noChangeAspect="1" noChangeArrowheads="1"/>
          </p:cNvPicPr>
          <p:nvPr/>
        </p:nvPicPr>
        <p:blipFill>
          <a:blip r:embed="rId3">
            <a:lum bright="10000" contrast="10000"/>
          </a:blip>
          <a:srcRect/>
          <a:stretch>
            <a:fillRect/>
          </a:stretch>
        </p:blipFill>
        <p:spPr bwMode="auto">
          <a:xfrm>
            <a:off x="4572000" y="3708400"/>
            <a:ext cx="4267200" cy="284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457200"/>
            <a:ext cx="8153400" cy="5943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With a microphone in front of him, he said, “I was not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able to attend the weekly piano lessons as there was no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one to send me because my mother was sick with cancer.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She just passed away this morning and I wanted her to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hear me play. You see, this is the first time she is able to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hear me play because when she was alive she was deaf and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now I know she is listening to me. I have to play my best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 her!”</a:t>
            </a:r>
          </a:p>
          <a:p>
            <a:pPr algn="ctr"/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457200"/>
            <a:ext cx="7010400" cy="5943600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SUCCESS PRINCIPLES</a:t>
            </a:r>
          </a:p>
          <a:p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 is indeed a touching story of love and excellence.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When you have a passion and a reason to do something,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will surely excel. You may not be talented or gifted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but if you have a strong enough reason to do something,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will be able to tap into your inner God given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potential.</a:t>
            </a:r>
          </a:p>
          <a:p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292" name="Picture 4" descr="man"/>
          <p:cNvPicPr>
            <a:picLocks noChangeAspect="1" noChangeArrowheads="1"/>
          </p:cNvPicPr>
          <p:nvPr/>
        </p:nvPicPr>
        <p:blipFill>
          <a:blip r:embed="rId3">
            <a:lum bright="-10000" contrast="40000"/>
          </a:blip>
          <a:srcRect/>
          <a:stretch>
            <a:fillRect/>
          </a:stretch>
        </p:blipFill>
        <p:spPr bwMode="auto">
          <a:xfrm>
            <a:off x="7239000" y="533400"/>
            <a:ext cx="1389063" cy="579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85800" y="457200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 To Success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4495800"/>
            <a:ext cx="6400800" cy="1752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"Find the good. It's all around you. Find it, showcase it and you'll start believing in it."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319" name="Picture 7" descr="k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057400"/>
            <a:ext cx="5334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90600"/>
            <a:ext cx="3810000" cy="45259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He was a young boy who lived </a:t>
            </a:r>
          </a:p>
          <a:p>
            <a:pPr algn="ctr">
              <a:buFont typeface="Wingdings" pitchFamily="2" charset="2"/>
              <a:buNone/>
            </a:pP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ance" pitchFamily="34" charset="0"/>
              </a:rPr>
              <a:t>with his elderly mother. </a:t>
            </a:r>
          </a:p>
        </p:txBody>
      </p:sp>
      <p:pic>
        <p:nvPicPr>
          <p:cNvPr id="8207" name="Picture 15" descr="1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0" y="762000"/>
            <a:ext cx="3429000" cy="5230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4495800" cy="434339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His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mother wanted him to learn how to play the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piano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because she longed to hear her son play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 her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</p:txBody>
      </p:sp>
      <p:pic>
        <p:nvPicPr>
          <p:cNvPr id="22532" name="Picture 4" descr="images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219200"/>
            <a:ext cx="4144297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14800" y="1524000"/>
            <a:ext cx="4495800" cy="3429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>
              <a:buFont typeface="Wingdings" pitchFamily="2" charset="2"/>
              <a:buNone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She sent her son to a piano teacher who took </a:t>
            </a:r>
          </a:p>
          <a:p>
            <a:pPr algn="r">
              <a:buFont typeface="Wingdings" pitchFamily="2" charset="2"/>
              <a:buNone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Robby in under her guidance. </a:t>
            </a:r>
          </a:p>
          <a:p>
            <a:pPr algn="r"/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/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3559" name="Picture 7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3983397" cy="450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46482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However, there was one small problem because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Robby was not musically inclined and therefore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was very slow in learning.</a:t>
            </a:r>
          </a:p>
        </p:txBody>
      </p:sp>
      <p:pic>
        <p:nvPicPr>
          <p:cNvPr id="24580" name="Picture 4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9303" y="2590800"/>
            <a:ext cx="3559897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85800"/>
            <a:ext cx="4572000" cy="5791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teacher did not have much faith in the boy because of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 weakness. The mother was very enthusiastic and every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week she would send Robby to the teacher. </a:t>
            </a:r>
          </a:p>
          <a:p>
            <a:pPr algn="ctr"/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6" name="Picture 6" descr="CAG7A3UN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410200" y="1828800"/>
            <a:ext cx="3200400" cy="3551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914400"/>
            <a:ext cx="6324600" cy="5410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One day Robby stopped attending the piano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lessons. The teacher thought that he had given up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in fact she was quite pleased since she did not </a:t>
            </a:r>
          </a:p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give much hope to Robby.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57201"/>
            <a:ext cx="8229600" cy="1828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long after, the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piano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teacher was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given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task to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organize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piano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concert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town. </a:t>
            </a:r>
          </a:p>
          <a:p>
            <a:pPr algn="ctr"/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6" name="Picture 6" descr="CAZ4QAG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209800"/>
            <a:ext cx="5334000" cy="3983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505200"/>
            <a:ext cx="8229600" cy="2743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She sent out circulars to invite the students and public to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attend the event. Suddenly, she received a call from Robby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who offered to take part in the concert. </a:t>
            </a:r>
          </a:p>
        </p:txBody>
      </p:sp>
      <p:pic>
        <p:nvPicPr>
          <p:cNvPr id="21509" name="Picture 5" descr="1410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57200"/>
            <a:ext cx="4593116" cy="3025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588</Words>
  <Application>Microsoft Office PowerPoint</Application>
  <PresentationFormat>On-screen Show (4:3)</PresentationFormat>
  <Paragraphs>69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        He played his Best!!     The story of Robby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Key To Success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He played his Best!!     The story of Robby</dc:title>
  <dc:creator>User</dc:creator>
  <cp:lastModifiedBy>User</cp:lastModifiedBy>
  <cp:revision>5</cp:revision>
  <dcterms:created xsi:type="dcterms:W3CDTF">2007-11-05T16:49:56Z</dcterms:created>
  <dcterms:modified xsi:type="dcterms:W3CDTF">2007-12-15T04:18:48Z</dcterms:modified>
</cp:coreProperties>
</file>