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6"/>
  </p:notes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516" autoAdjust="0"/>
  </p:normalViewPr>
  <p:slideViewPr>
    <p:cSldViewPr snapToGrid="0">
      <p:cViewPr varScale="1">
        <p:scale>
          <a:sx n="88" d="100"/>
          <a:sy n="88" d="100"/>
        </p:scale>
        <p:origin x="422" y="77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5D06B-F4AB-4206-BD83-8C6B12D871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0E4FD-D671-415F-89A8-FAC5AF067A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8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0E4FD-D671-415F-89A8-FAC5AF067A9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90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0E4FD-D671-415F-89A8-FAC5AF067A9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10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0E4FD-D671-415F-89A8-FAC5AF067A9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63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0E4FD-D671-415F-89A8-FAC5AF067A9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43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4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1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9348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85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7416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82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26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0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5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6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8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0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62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4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1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03043-1952-4FD0-82AA-45C488E755D4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933231C-563B-431B-AA3C-FAE9BA2338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2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WhatsApp%20Video%202021-03-10%20at%202.42.48%20PM.mp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48614" y="-1168400"/>
            <a:ext cx="12618720" cy="5080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INJUNCTIONS (</a:t>
            </a:r>
            <a:r>
              <a:rPr lang="en-US" dirty="0" err="1">
                <a:solidFill>
                  <a:srgbClr val="FFFF00"/>
                </a:solidFill>
                <a:latin typeface="ML-IndulekhaHeavy" pitchFamily="82" charset="0"/>
              </a:rPr>
              <a:t>hne¡pIÄ</a:t>
            </a:r>
            <a:r>
              <a:rPr lang="en-US" dirty="0">
                <a:solidFill>
                  <a:srgbClr val="FFFF00"/>
                </a:solidFill>
                <a:latin typeface="ML-IndulekhaHeavy" pitchFamily="82" charset="0"/>
              </a:rPr>
              <a:t>)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Transactional Analysis</a:t>
            </a:r>
          </a:p>
        </p:txBody>
      </p:sp>
      <p:pic>
        <p:nvPicPr>
          <p:cNvPr id="3" name="Picture 2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8" y="0"/>
            <a:ext cx="1145097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397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1257" y="70914"/>
            <a:ext cx="11930743" cy="678708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exist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Belong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Close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Feel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You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Child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Grow up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Think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Succeed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Important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Well</a:t>
            </a:r>
            <a:endParaRPr lang="en-US" sz="2800" dirty="0">
              <a:solidFill>
                <a:schemeClr val="bg1"/>
              </a:solidFill>
              <a:latin typeface="ML-TTKarthika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378" y="-34821"/>
            <a:ext cx="7332622" cy="6331132"/>
          </a:xfrm>
          <a:prstGeom prst="rect">
            <a:avLst/>
          </a:prstGeom>
          <a:effectLst>
            <a:outerShdw blurRad="50800" dist="50800" dir="5400000" sx="3000" sy="3000" algn="ctr" rotWithShape="0">
              <a:srgbClr val="000000">
                <a:alpha val="43137"/>
              </a:srgbClr>
            </a:outerShdw>
            <a:softEdge rad="31750"/>
          </a:effectLst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2469" y="5730240"/>
            <a:ext cx="1149531" cy="113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55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48614" y="-1168400"/>
            <a:ext cx="12618720" cy="5080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COUNTER INJUNCTIONS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ml-IN" dirty="0">
                <a:solidFill>
                  <a:srgbClr val="FFFF00"/>
                </a:solidFill>
                <a:latin typeface="ML-TTChandrika" panose="04000000000000000000" pitchFamily="82" charset="0"/>
              </a:rPr>
              <a:t>പ്രതിവിലക്കുകൾ</a:t>
            </a:r>
            <a:r>
              <a:rPr lang="en-US" dirty="0">
                <a:solidFill>
                  <a:srgbClr val="FFFF00"/>
                </a:solidFill>
                <a:latin typeface="ML-TTChandrika" panose="04000000000000000000" pitchFamily="82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ML-IndulekhaHeavy" pitchFamily="82" charset="0"/>
              </a:rPr>
              <a:t>) 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8" y="0"/>
            <a:ext cx="1145097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2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1257" y="70914"/>
            <a:ext cx="11930743" cy="678708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exist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Belong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Close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Feel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You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Child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Grow up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Think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Succeed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Don’t Important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  <a:hlinkClick r:id="rId3" action="ppaction://hlinkfile"/>
              </a:rPr>
              <a:t>Don’t Well</a:t>
            </a:r>
            <a:endParaRPr lang="en-US" sz="2800" dirty="0">
              <a:solidFill>
                <a:schemeClr val="bg1"/>
              </a:solidFill>
              <a:latin typeface="ML-TTKarthika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413" y="298890"/>
            <a:ext cx="7332622" cy="6331132"/>
          </a:xfrm>
          <a:prstGeom prst="rect">
            <a:avLst/>
          </a:prstGeom>
          <a:effectLst>
            <a:outerShdw blurRad="50800" dist="50800" dir="5400000" sx="3000" sy="3000" algn="ctr" rotWithShape="0">
              <a:srgbClr val="000000">
                <a:alpha val="43137"/>
              </a:srgbClr>
            </a:outerShdw>
            <a:softEdge rad="31750"/>
          </a:effectLst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2469" y="5730240"/>
            <a:ext cx="1149531" cy="113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04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3139</TotalTime>
  <Words>58</Words>
  <Application>Microsoft Office PowerPoint</Application>
  <PresentationFormat>Widescreen</PresentationFormat>
  <Paragraphs>30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Kartika</vt:lpstr>
      <vt:lpstr>ML-IndulekhaHeavy</vt:lpstr>
      <vt:lpstr>ML-TTChandrika</vt:lpstr>
      <vt:lpstr>ML-TTKarthika</vt:lpstr>
      <vt:lpstr>Trebuchet MS</vt:lpstr>
      <vt:lpstr>Wingdings 3</vt:lpstr>
      <vt:lpstr>Facet</vt:lpstr>
      <vt:lpstr>INJUNCTIONS (hne¡pIÄ)  Transactional Analysis</vt:lpstr>
      <vt:lpstr>PowerPoint Presentation</vt:lpstr>
      <vt:lpstr>COUNTER INJUNCTIONS  (പ്രതിവിലക്കുകൾ )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SETTING</dc:title>
  <dc:creator>sudas kannoth</dc:creator>
  <cp:lastModifiedBy>PREETHI</cp:lastModifiedBy>
  <cp:revision>126</cp:revision>
  <dcterms:created xsi:type="dcterms:W3CDTF">2015-07-05T17:04:17Z</dcterms:created>
  <dcterms:modified xsi:type="dcterms:W3CDTF">2021-05-05T04:34:28Z</dcterms:modified>
</cp:coreProperties>
</file>