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58" r:id="rId5"/>
    <p:sldId id="264" r:id="rId6"/>
    <p:sldId id="259" r:id="rId7"/>
    <p:sldId id="265" r:id="rId8"/>
    <p:sldId id="260" r:id="rId9"/>
    <p:sldId id="267" r:id="rId10"/>
    <p:sldId id="266" r:id="rId11"/>
    <p:sldId id="261" r:id="rId12"/>
    <p:sldId id="268" r:id="rId13"/>
    <p:sldId id="262"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4" d="100"/>
          <a:sy n="74" d="100"/>
        </p:scale>
        <p:origin x="-105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4/29/2010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4/29/2010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4/29/2010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4/29/2010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4/29/2010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4/29/2010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75000"/>
              </a:schemeClr>
            </a:gs>
            <a:gs pos="0">
              <a:schemeClr val="accent1">
                <a:lumMod val="75000"/>
              </a:schemeClr>
            </a:gs>
            <a:gs pos="50000">
              <a:schemeClr val="accent1">
                <a:tint val="44500"/>
                <a:satMod val="160000"/>
              </a:schemeClr>
            </a:gs>
            <a:gs pos="100000">
              <a:schemeClr val="accent1">
                <a:tint val="23500"/>
                <a:satMod val="16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4/29/2010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d"/>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INJUNCTIONS AND DECISIONS</a:t>
            </a:r>
            <a:br>
              <a:rPr lang="en-US" dirty="0" smtClean="0"/>
            </a:br>
            <a:endParaRPr lang="en-IN" dirty="0"/>
          </a:p>
        </p:txBody>
      </p:sp>
      <p:sp>
        <p:nvSpPr>
          <p:cNvPr id="4" name="Content Placeholder 3"/>
          <p:cNvSpPr>
            <a:spLocks noGrp="1"/>
          </p:cNvSpPr>
          <p:nvPr>
            <p:ph idx="1"/>
          </p:nvPr>
        </p:nvSpPr>
        <p:spPr/>
        <p:txBody>
          <a:bodyPr>
            <a:normAutofit/>
          </a:bodyPr>
          <a:lstStyle/>
          <a:p>
            <a:r>
              <a:rPr lang="en-US" sz="2800" b="1" dirty="0" smtClean="0"/>
              <a:t>BOB AND MARY GOULDING IN THEIR WORK ON THERAPIES FOUND THAT 12 THEMES EMERGED AGAIN AND AGAIN AS THE BASIS FOR PEOPLES EARLY NEGATIVE DECISIONS. THEY DEVELOPED THESE 12 INJUNCTIONS. EACH INJUNCTIONS HAS ITS CORRESPONDING PERMISSION. INJUNCTIONS ARE WRITTEN BY BEGINNING DON’T.. AND PERMISSIONS BY IT IS OK TO…. </a:t>
            </a:r>
            <a:endParaRPr lang="en-IN" sz="2800" b="1" dirty="0"/>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6. DON’T ( DON’T DO ANYTHING)</a:t>
            </a:r>
            <a:endParaRPr lang="en-IN" b="1" dirty="0"/>
          </a:p>
        </p:txBody>
      </p:sp>
      <p:sp>
        <p:nvSpPr>
          <p:cNvPr id="3" name="Content Placeholder 2"/>
          <p:cNvSpPr>
            <a:spLocks noGrp="1"/>
          </p:cNvSpPr>
          <p:nvPr>
            <p:ph idx="1"/>
          </p:nvPr>
        </p:nvSpPr>
        <p:spPr/>
        <p:txBody>
          <a:bodyPr/>
          <a:lstStyle/>
          <a:p>
            <a:pPr marL="514350" indent="-514350">
              <a:buNone/>
            </a:pPr>
            <a:r>
              <a:rPr lang="en-US" sz="4400" b="1" dirty="0" smtClean="0"/>
              <a:t>	BECAUSE ANYTHING YOU DO IS SO DANGEROUS THAT YOU ARE SAFER DOING NOTHING AT </a:t>
            </a:r>
            <a:r>
              <a:rPr lang="en-US" sz="4400" b="1" dirty="0" smtClean="0"/>
              <a:t>ALL.</a:t>
            </a:r>
          </a:p>
          <a:p>
            <a:pPr marL="514350" indent="-514350">
              <a:buNone/>
            </a:pPr>
            <a:r>
              <a:rPr lang="en-US" sz="4400" b="1" dirty="0" smtClean="0"/>
              <a:t>PERMISSION: IT IS OK TO DO</a:t>
            </a:r>
            <a:endParaRPr lang="en-IN" sz="4400" b="1" dirty="0" smtClean="0"/>
          </a:p>
          <a:p>
            <a:endParaRPr lang="en-IN" dirty="0"/>
          </a:p>
        </p:txBody>
      </p:sp>
    </p:spTree>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9. DON’T BE CLOSE(DON’T TRUST)</a:t>
            </a:r>
            <a:endParaRPr lang="en-IN" dirty="0"/>
          </a:p>
        </p:txBody>
      </p:sp>
      <p:sp>
        <p:nvSpPr>
          <p:cNvPr id="3" name="Content Placeholder 2"/>
          <p:cNvSpPr>
            <a:spLocks noGrp="1"/>
          </p:cNvSpPr>
          <p:nvPr>
            <p:ph idx="1"/>
          </p:nvPr>
        </p:nvSpPr>
        <p:spPr/>
        <p:txBody>
          <a:bodyPr>
            <a:normAutofit/>
          </a:bodyPr>
          <a:lstStyle/>
          <a:p>
            <a:pPr>
              <a:buNone/>
            </a:pPr>
            <a:r>
              <a:rPr lang="en-US" sz="3600" b="1" dirty="0" smtClean="0"/>
              <a:t>	THIS INJUNCTION MAY IMPLY A BAN ON PHYSICAL OR MENTAL CLOSENESS. THIS INJUNCTION IS OFTEN MODELLED BY PARENTS WHO SELDOM TOUCH EACH OTHER OR THE CHILD</a:t>
            </a:r>
            <a:r>
              <a:rPr lang="en-US" sz="3600" b="1" dirty="0" smtClean="0"/>
              <a:t>.</a:t>
            </a:r>
          </a:p>
          <a:p>
            <a:pPr>
              <a:buNone/>
            </a:pPr>
            <a:r>
              <a:rPr lang="en-US" sz="3600" b="1" dirty="0" smtClean="0"/>
              <a:t>PERMISSION: YOU CAN BE CLOSE</a:t>
            </a:r>
          </a:p>
          <a:p>
            <a:pPr>
              <a:buNone/>
            </a:pPr>
            <a:endParaRPr lang="en-US" sz="3600" b="1" dirty="0" smtClean="0"/>
          </a:p>
          <a:p>
            <a:pPr>
              <a:buNone/>
            </a:pPr>
            <a:endParaRPr lang="en-US" dirty="0" smtClean="0"/>
          </a:p>
          <a:p>
            <a:pPr>
              <a:buNone/>
            </a:pPr>
            <a:endParaRPr lang="en-IN" dirty="0"/>
          </a:p>
        </p:txBody>
      </p:sp>
    </p:spTree>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10. DON’T BE WELL( DON’T BE SANE)</a:t>
            </a:r>
            <a:endParaRPr lang="en-IN" sz="4000" b="1" dirty="0"/>
          </a:p>
        </p:txBody>
      </p:sp>
      <p:sp>
        <p:nvSpPr>
          <p:cNvPr id="3" name="Content Placeholder 2"/>
          <p:cNvSpPr>
            <a:spLocks noGrp="1"/>
          </p:cNvSpPr>
          <p:nvPr>
            <p:ph idx="1"/>
          </p:nvPr>
        </p:nvSpPr>
        <p:spPr/>
        <p:txBody>
          <a:bodyPr/>
          <a:lstStyle/>
          <a:p>
            <a:pPr>
              <a:buNone/>
            </a:pPr>
            <a:r>
              <a:rPr lang="en-US" sz="4400" b="1" dirty="0" smtClean="0"/>
              <a:t>		TO GET THE ATTENTION OF PARENTS BY BEING SICK OR SHOWING CRAZY BEHAVIOUR</a:t>
            </a:r>
            <a:r>
              <a:rPr lang="en-US" sz="4400" b="1" dirty="0" smtClean="0"/>
              <a:t>.</a:t>
            </a:r>
          </a:p>
          <a:p>
            <a:pPr>
              <a:buNone/>
            </a:pPr>
            <a:r>
              <a:rPr lang="en-US" sz="4400" b="1" dirty="0" smtClean="0"/>
              <a:t>PERMISSION: YOU CAN BE WELL</a:t>
            </a:r>
            <a:endParaRPr lang="en-US" sz="4400" b="1" dirty="0" smtClean="0"/>
          </a:p>
          <a:p>
            <a:endParaRPr lang="en-IN" dirty="0"/>
          </a:p>
        </p:txBody>
      </p:sp>
    </p:spTree>
  </p:cSld>
  <p:clrMapOvr>
    <a:masterClrMapping/>
  </p:clrMapOvr>
  <p:transition>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11. DON’T THINK</a:t>
            </a:r>
            <a:endParaRPr lang="en-IN" b="1" dirty="0"/>
          </a:p>
        </p:txBody>
      </p:sp>
      <p:sp>
        <p:nvSpPr>
          <p:cNvPr id="3" name="Content Placeholder 2"/>
          <p:cNvSpPr>
            <a:spLocks noGrp="1"/>
          </p:cNvSpPr>
          <p:nvPr>
            <p:ph idx="1"/>
          </p:nvPr>
        </p:nvSpPr>
        <p:spPr/>
        <p:txBody>
          <a:bodyPr>
            <a:normAutofit lnSpcReduction="10000"/>
          </a:bodyPr>
          <a:lstStyle/>
          <a:p>
            <a:pPr>
              <a:buNone/>
            </a:pPr>
            <a:r>
              <a:rPr lang="en-US" sz="4800" b="1" dirty="0" smtClean="0"/>
              <a:t>		THIS MAY BE GIVEN BY A PARENT WHO CONSTANTLY BELITTLES HIS CHILDS THINKING</a:t>
            </a:r>
            <a:r>
              <a:rPr lang="en-US" sz="4800" b="1" dirty="0" smtClean="0"/>
              <a:t>.</a:t>
            </a:r>
          </a:p>
          <a:p>
            <a:pPr>
              <a:buNone/>
            </a:pPr>
            <a:r>
              <a:rPr lang="en-US" sz="4800" b="1" dirty="0" smtClean="0"/>
              <a:t>PERMISSION: IT IS OK TO THINK</a:t>
            </a:r>
            <a:endParaRPr lang="en-US" sz="4800" b="1" dirty="0" smtClean="0"/>
          </a:p>
          <a:p>
            <a:pPr>
              <a:buNone/>
            </a:pPr>
            <a:endParaRPr lang="en-IN" dirty="0"/>
          </a:p>
        </p:txBody>
      </p:sp>
    </p:spTree>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smtClean="0"/>
              <a:t>12. DON’T FEEL</a:t>
            </a:r>
            <a:endParaRPr lang="en-IN" sz="6600" b="1" dirty="0"/>
          </a:p>
        </p:txBody>
      </p:sp>
      <p:sp>
        <p:nvSpPr>
          <p:cNvPr id="3" name="Content Placeholder 2"/>
          <p:cNvSpPr>
            <a:spLocks noGrp="1"/>
          </p:cNvSpPr>
          <p:nvPr>
            <p:ph idx="1"/>
          </p:nvPr>
        </p:nvSpPr>
        <p:spPr/>
        <p:txBody>
          <a:bodyPr>
            <a:normAutofit lnSpcReduction="10000"/>
          </a:bodyPr>
          <a:lstStyle/>
          <a:p>
            <a:pPr>
              <a:buNone/>
            </a:pPr>
            <a:r>
              <a:rPr lang="en-US" sz="3600" b="1" dirty="0" smtClean="0"/>
              <a:t>		DON’T FEEL MAY BE MODELLED BY PARENTS WHO THEMSELVES BOTTLE UP THEIR FEELINGS. PARTICULAR FEELINGS ARE ALLOWED OTHERS ARE PROHBITED</a:t>
            </a:r>
            <a:r>
              <a:rPr lang="en-US" sz="3600" b="1" dirty="0" smtClean="0"/>
              <a:t>.</a:t>
            </a:r>
          </a:p>
          <a:p>
            <a:pPr>
              <a:buNone/>
            </a:pPr>
            <a:r>
              <a:rPr lang="en-US" sz="3600" b="1" dirty="0" smtClean="0"/>
              <a:t>PERMISSION: IT IS OK TO EXPRESS YOUR FEELINGS</a:t>
            </a:r>
            <a:endParaRPr lang="en-IN" sz="3600" b="1" dirty="0" smtClean="0"/>
          </a:p>
          <a:p>
            <a:endParaRPr lang="en-IN" dirty="0"/>
          </a:p>
        </p:txBody>
      </p:sp>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1.</a:t>
            </a:r>
            <a:r>
              <a:rPr lang="en-US" dirty="0" smtClean="0"/>
              <a:t>DON’T BE (DON’T EXIST)</a:t>
            </a:r>
            <a:endParaRPr lang="en-IN" dirty="0"/>
          </a:p>
        </p:txBody>
      </p:sp>
      <p:sp>
        <p:nvSpPr>
          <p:cNvPr id="3" name="Content Placeholder 2"/>
          <p:cNvSpPr>
            <a:spLocks noGrp="1"/>
          </p:cNvSpPr>
          <p:nvPr>
            <p:ph idx="1"/>
          </p:nvPr>
        </p:nvSpPr>
        <p:spPr/>
        <p:txBody>
          <a:bodyPr>
            <a:normAutofit/>
          </a:bodyPr>
          <a:lstStyle/>
          <a:p>
            <a:pPr marL="514350" indent="-514350">
              <a:buNone/>
            </a:pPr>
            <a:r>
              <a:rPr lang="en-US" sz="4000" dirty="0" smtClean="0"/>
              <a:t>	IF YOU EVER COTEMPLATED SUICIDE, IT’S MOST LIKELY THAT YOUR SCRIPT MESSAGE INCLUDE DON’T EXIST INJUNCTION</a:t>
            </a:r>
            <a:r>
              <a:rPr lang="en-US" sz="4000" dirty="0" smtClean="0"/>
              <a:t>.</a:t>
            </a:r>
          </a:p>
          <a:p>
            <a:pPr marL="514350" indent="-514350">
              <a:buNone/>
            </a:pPr>
            <a:r>
              <a:rPr lang="en-US" sz="4000" dirty="0" smtClean="0"/>
              <a:t>PERMISSION: IT IS OK TO EXIST</a:t>
            </a:r>
            <a:endParaRPr lang="en-US" sz="4000" dirty="0" smtClean="0"/>
          </a:p>
          <a:p>
            <a:pPr marL="514350" indent="-514350">
              <a:buNone/>
            </a:pPr>
            <a:endParaRPr lang="en-US" dirty="0" smtClean="0"/>
          </a:p>
          <a:p>
            <a:pPr marL="514350" indent="-514350">
              <a:buNone/>
            </a:pPr>
            <a:endParaRPr lang="en-US" dirty="0" smtClean="0"/>
          </a:p>
          <a:p>
            <a:pPr marL="514350" indent="-514350">
              <a:buNone/>
            </a:pPr>
            <a:endParaRPr lang="en-US" dirty="0" smtClean="0"/>
          </a:p>
          <a:p>
            <a:pPr marL="514350" indent="-514350">
              <a:buNone/>
            </a:pPr>
            <a:endParaRPr lang="en-US" dirty="0" smtClean="0"/>
          </a:p>
          <a:p>
            <a:pPr marL="514350" indent="-514350">
              <a:buAutoNum type="arabicPeriod" startAt="2"/>
            </a:pPr>
            <a:endParaRPr lang="en-IN"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IN" dirty="0"/>
          </a:p>
        </p:txBody>
      </p:sp>
      <p:sp>
        <p:nvSpPr>
          <p:cNvPr id="3" name="Content Placeholder 2"/>
          <p:cNvSpPr>
            <a:spLocks noGrp="1"/>
          </p:cNvSpPr>
          <p:nvPr>
            <p:ph idx="1"/>
          </p:nvPr>
        </p:nvSpPr>
        <p:spPr/>
        <p:txBody>
          <a:bodyPr>
            <a:normAutofit/>
          </a:bodyPr>
          <a:lstStyle/>
          <a:p>
            <a:pPr marL="514350" indent="-514350">
              <a:buAutoNum type="arabicPeriod" startAt="2"/>
            </a:pPr>
            <a:r>
              <a:rPr lang="en-US" sz="3600" b="1" dirty="0" smtClean="0"/>
              <a:t>DON’T BE YOU(DON’T BE THE SEX YOU ARE</a:t>
            </a:r>
            <a:r>
              <a:rPr lang="en-US" sz="3600" b="1" dirty="0" smtClean="0"/>
              <a:t>)</a:t>
            </a:r>
            <a:endParaRPr lang="en-US" dirty="0" smtClean="0"/>
          </a:p>
          <a:p>
            <a:pPr marL="514350" indent="-514350">
              <a:buNone/>
            </a:pPr>
            <a:r>
              <a:rPr lang="en-US" sz="3200" b="1" dirty="0" smtClean="0"/>
              <a:t>	THIS INJUNCTION CAN BE COVEYED TO A CHILD BY PARENTS WHO HAVE A BOY WHEN THEY WANTED A GIRL OR VICE VERSA</a:t>
            </a:r>
            <a:r>
              <a:rPr lang="en-US" sz="3200" b="1" dirty="0" smtClean="0"/>
              <a:t>.</a:t>
            </a:r>
          </a:p>
          <a:p>
            <a:pPr marL="514350" indent="-514350">
              <a:buNone/>
            </a:pPr>
            <a:r>
              <a:rPr lang="en-US" sz="3200" b="1" dirty="0" smtClean="0"/>
              <a:t>PERMISSION: IT IS OK TO BE YOU</a:t>
            </a:r>
          </a:p>
          <a:p>
            <a:pPr marL="514350" indent="-514350">
              <a:buNone/>
            </a:pPr>
            <a:endParaRPr lang="en-US" sz="4000" b="1" dirty="0" smtClean="0"/>
          </a:p>
          <a:p>
            <a:endParaRPr lang="en-IN" dirty="0"/>
          </a:p>
        </p:txBody>
      </p:sp>
    </p:spTree>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b="1" dirty="0" smtClean="0"/>
              <a:t/>
            </a:r>
            <a:br>
              <a:rPr lang="en-US" sz="5400" b="1" dirty="0" smtClean="0"/>
            </a:br>
            <a:r>
              <a:rPr lang="en-US" sz="5400" b="1" dirty="0" smtClean="0"/>
              <a:t/>
            </a:r>
            <a:br>
              <a:rPr lang="en-US" sz="5400" b="1" dirty="0" smtClean="0"/>
            </a:br>
            <a:r>
              <a:rPr lang="en-US" sz="5400" b="1" dirty="0" smtClean="0"/>
              <a:t/>
            </a:r>
            <a:br>
              <a:rPr lang="en-US" sz="5400" b="1" dirty="0" smtClean="0"/>
            </a:br>
            <a:r>
              <a:rPr lang="en-US" sz="5400" b="1" dirty="0" smtClean="0"/>
              <a:t>3. DON’T BE A CHILD</a:t>
            </a:r>
            <a:endParaRPr lang="en-IN" dirty="0"/>
          </a:p>
        </p:txBody>
      </p:sp>
      <p:sp>
        <p:nvSpPr>
          <p:cNvPr id="3" name="Content Placeholder 2"/>
          <p:cNvSpPr>
            <a:spLocks noGrp="1"/>
          </p:cNvSpPr>
          <p:nvPr>
            <p:ph idx="1"/>
          </p:nvPr>
        </p:nvSpPr>
        <p:spPr/>
        <p:txBody>
          <a:bodyPr>
            <a:normAutofit/>
          </a:bodyPr>
          <a:lstStyle/>
          <a:p>
            <a:pPr marL="514350" indent="-514350">
              <a:buNone/>
            </a:pPr>
            <a:r>
              <a:rPr lang="en-US" sz="3600" b="1" dirty="0" smtClean="0"/>
              <a:t>	DON’T BE A CHILD IS ANOTHER INJUNCTION HANDED OUT BY PARENTS WHO IN THEIR CHILD EGO STATE, FEEL THRETENED BY HAVING THEIR CHILD </a:t>
            </a:r>
            <a:r>
              <a:rPr lang="en-US" sz="3600" b="1" dirty="0" smtClean="0"/>
              <a:t>AROUND.</a:t>
            </a:r>
          </a:p>
          <a:p>
            <a:pPr marL="514350" indent="-514350">
              <a:buNone/>
            </a:pPr>
            <a:r>
              <a:rPr lang="en-US" sz="3600" b="1" dirty="0" smtClean="0"/>
              <a:t>PERMISSION: IT IS OK TO BE A CHILD.</a:t>
            </a:r>
            <a:endParaRPr lang="en-US" sz="3600" b="1" dirty="0" smtClean="0"/>
          </a:p>
          <a:p>
            <a:pPr>
              <a:buNone/>
            </a:pPr>
            <a:endParaRPr lang="en-IN" dirty="0"/>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4.DON’T GROW UP</a:t>
            </a:r>
            <a:endParaRPr lang="en-IN" dirty="0"/>
          </a:p>
        </p:txBody>
      </p:sp>
      <p:sp>
        <p:nvSpPr>
          <p:cNvPr id="3" name="Content Placeholder 2"/>
          <p:cNvSpPr>
            <a:spLocks noGrp="1"/>
          </p:cNvSpPr>
          <p:nvPr>
            <p:ph idx="1"/>
          </p:nvPr>
        </p:nvSpPr>
        <p:spPr/>
        <p:txBody>
          <a:bodyPr>
            <a:normAutofit fontScale="92500"/>
          </a:bodyPr>
          <a:lstStyle/>
          <a:p>
            <a:pPr marL="514350" indent="-514350">
              <a:buNone/>
            </a:pPr>
            <a:r>
              <a:rPr lang="en-US" sz="4400" b="1" dirty="0" smtClean="0"/>
              <a:t>	IT IS OFTEN THE YOUNGEST CHILD GETS DON’T GROW UP INJUNCTION( DON’T BE SEXY</a:t>
            </a:r>
            <a:r>
              <a:rPr lang="en-US" sz="4400" b="1" dirty="0" smtClean="0"/>
              <a:t>)</a:t>
            </a:r>
          </a:p>
          <a:p>
            <a:pPr marL="514350" indent="-514350">
              <a:buNone/>
            </a:pPr>
            <a:r>
              <a:rPr lang="en-US" sz="4400" b="1" dirty="0" smtClean="0"/>
              <a:t>PERMISSION: IT IS OK TO GROW UP</a:t>
            </a:r>
            <a:endParaRPr lang="en-US" sz="4400" b="1" dirty="0" smtClean="0"/>
          </a:p>
          <a:p>
            <a:endParaRPr lang="en-IN" dirty="0"/>
          </a:p>
        </p:txBody>
      </p:sp>
    </p:spTree>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DON’T MAKE IT</a:t>
            </a:r>
            <a:endParaRPr lang="en-IN" dirty="0"/>
          </a:p>
        </p:txBody>
      </p:sp>
      <p:sp>
        <p:nvSpPr>
          <p:cNvPr id="3" name="Content Placeholder 2"/>
          <p:cNvSpPr>
            <a:spLocks noGrp="1"/>
          </p:cNvSpPr>
          <p:nvPr>
            <p:ph idx="1"/>
          </p:nvPr>
        </p:nvSpPr>
        <p:spPr/>
        <p:txBody>
          <a:bodyPr>
            <a:normAutofit lnSpcReduction="10000"/>
          </a:bodyPr>
          <a:lstStyle/>
          <a:p>
            <a:pPr>
              <a:buNone/>
            </a:pPr>
            <a:r>
              <a:rPr lang="en-US" sz="4000" b="1" dirty="0" smtClean="0"/>
              <a:t>	THIS INJUNCTION IS GIVEN BY A PARENT WHO IN HIS OWN CHILD IS JELOUS OF THE ACCOMPLISHMENT OF HIS SON OR DAUGHTER</a:t>
            </a:r>
            <a:r>
              <a:rPr lang="en-US" sz="4000" b="1" dirty="0" smtClean="0"/>
              <a:t>.</a:t>
            </a:r>
          </a:p>
          <a:p>
            <a:pPr>
              <a:buNone/>
            </a:pPr>
            <a:r>
              <a:rPr lang="en-US" sz="4000" b="1" dirty="0" smtClean="0"/>
              <a:t>PERMISSION: IT IS OK TO MAKE IT</a:t>
            </a:r>
            <a:endParaRPr lang="en-US" sz="4000" b="1" dirty="0" smtClean="0"/>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pPr marL="514350" indent="-514350">
              <a:buAutoNum type="arabicPeriod" startAt="6"/>
            </a:pPr>
            <a:r>
              <a:rPr lang="en-US" sz="4400" b="1" dirty="0" smtClean="0"/>
              <a:t>DON’T ( DON’T DO ANYTHING)</a:t>
            </a:r>
          </a:p>
          <a:p>
            <a:pPr marL="514350" indent="-514350">
              <a:buNone/>
            </a:pPr>
            <a:r>
              <a:rPr lang="en-US" sz="4400" b="1" dirty="0" smtClean="0"/>
              <a:t>	BECAUSE ANYTHING YOU DO IS SO DANGEROUS THAT YOU ARE SAFER DOING NOTHING AT ALL</a:t>
            </a:r>
            <a:endParaRPr lang="en-IN" sz="4400" b="1" dirty="0" smtClean="0"/>
          </a:p>
          <a:p>
            <a:endParaRPr lang="en-IN" dirty="0"/>
          </a:p>
        </p:txBody>
      </p:sp>
    </p:spTree>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DON’T BE IMPORTANT</a:t>
            </a:r>
            <a:endParaRPr lang="en-IN" dirty="0"/>
          </a:p>
        </p:txBody>
      </p:sp>
      <p:sp>
        <p:nvSpPr>
          <p:cNvPr id="3" name="Content Placeholder 2"/>
          <p:cNvSpPr>
            <a:spLocks noGrp="1"/>
          </p:cNvSpPr>
          <p:nvPr>
            <p:ph idx="1"/>
          </p:nvPr>
        </p:nvSpPr>
        <p:spPr>
          <a:xfrm>
            <a:off x="457200" y="1909722"/>
            <a:ext cx="8229600" cy="4389120"/>
          </a:xfrm>
        </p:spPr>
        <p:txBody>
          <a:bodyPr>
            <a:normAutofit lnSpcReduction="10000"/>
          </a:bodyPr>
          <a:lstStyle/>
          <a:p>
            <a:pPr>
              <a:buNone/>
            </a:pPr>
            <a:r>
              <a:rPr lang="en-US" sz="4000" b="1" dirty="0" smtClean="0"/>
              <a:t>	PEOPLE CARRYING THIS MESSAGE MAY BECOME PANICKY WHEN THEY ASKED TO TAKE ANY KIND OF LEADERSHIP </a:t>
            </a:r>
            <a:r>
              <a:rPr lang="en-US" sz="4000" b="1" dirty="0" smtClean="0"/>
              <a:t>ROLES</a:t>
            </a:r>
          </a:p>
          <a:p>
            <a:pPr>
              <a:buNone/>
            </a:pPr>
            <a:endParaRPr lang="en-US" sz="4000" b="1" dirty="0" smtClean="0"/>
          </a:p>
          <a:p>
            <a:pPr marL="514350" indent="-514350">
              <a:buNone/>
            </a:pPr>
            <a:r>
              <a:rPr lang="en-US" sz="3600" b="1" dirty="0" smtClean="0"/>
              <a:t>PERMISSION: YOU ARE IMPORTANT</a:t>
            </a:r>
            <a:endParaRPr lang="en-IN" sz="3600" b="1" dirty="0"/>
          </a:p>
        </p:txBody>
      </p:sp>
    </p:spTree>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 DON’T BELONG</a:t>
            </a:r>
            <a:endParaRPr lang="en-IN" dirty="0"/>
          </a:p>
        </p:txBody>
      </p:sp>
      <p:sp>
        <p:nvSpPr>
          <p:cNvPr id="3" name="Content Placeholder 2"/>
          <p:cNvSpPr>
            <a:spLocks noGrp="1"/>
          </p:cNvSpPr>
          <p:nvPr>
            <p:ph idx="1"/>
          </p:nvPr>
        </p:nvSpPr>
        <p:spPr/>
        <p:txBody>
          <a:bodyPr>
            <a:normAutofit/>
          </a:bodyPr>
          <a:lstStyle/>
          <a:p>
            <a:pPr marL="514350" indent="-514350">
              <a:buNone/>
            </a:pPr>
            <a:r>
              <a:rPr lang="en-US" sz="3600" b="1" dirty="0" smtClean="0"/>
              <a:t>	THIS MESSAGE MAY BE CONVEYED AS AN ATTRIBUTION BY PARENTS WHO CONTINUALLY TELL THEIR CHILD THAT HE IS DIFFERENT FROM OTHER CHILDREN</a:t>
            </a:r>
            <a:r>
              <a:rPr lang="en-US" sz="3600" b="1" dirty="0" smtClean="0"/>
              <a:t>.</a:t>
            </a:r>
          </a:p>
          <a:p>
            <a:pPr marL="514350" indent="-514350">
              <a:buNone/>
            </a:pPr>
            <a:r>
              <a:rPr lang="en-US" sz="3600" b="1" dirty="0" smtClean="0"/>
              <a:t>PERMISSION: IT IS OK TO BELONG</a:t>
            </a:r>
            <a:endParaRPr lang="en-IN" sz="3600" b="1" dirty="0" smtClean="0"/>
          </a:p>
          <a:p>
            <a:endParaRPr lang="en-IN" dirty="0"/>
          </a:p>
        </p:txBody>
      </p:sp>
    </p:spTree>
  </p:cSld>
  <p:clrMapOvr>
    <a:masterClrMapping/>
  </p:clrMapOvr>
  <p:transition>
    <p:wipe dir="d"/>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2">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75</TotalTime>
  <Words>122</Words>
  <Application>Microsoft Office PowerPoint</Application>
  <PresentationFormat>On-screen Show (4:3)</PresentationFormat>
  <Paragraphs>46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INJUNCTIONS AND DECISIONS </vt:lpstr>
      <vt:lpstr> 1.DON’T BE (DON’T EXIST)</vt:lpstr>
      <vt:lpstr> </vt:lpstr>
      <vt:lpstr>   3. DON’T BE A CHILD</vt:lpstr>
      <vt:lpstr>4.DON’T GROW UP</vt:lpstr>
      <vt:lpstr>5. DON’T MAKE IT</vt:lpstr>
      <vt:lpstr>Slide 7</vt:lpstr>
      <vt:lpstr>7. DON’T BE IMPORTANT</vt:lpstr>
      <vt:lpstr>8. DON’T BELONG</vt:lpstr>
      <vt:lpstr>6. DON’T ( DON’T DO ANYTHING)</vt:lpstr>
      <vt:lpstr>9. DON’T BE CLOSE(DON’T TRUST)</vt:lpstr>
      <vt:lpstr>10. DON’T BE WELL( DON’T BE SANE)</vt:lpstr>
      <vt:lpstr>11. DON’T THINK</vt:lpstr>
      <vt:lpstr>12. DON’T FEEL</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INJUNCTIONS AND DECISIONS </dc:title>
  <dc:creator>sebast</dc:creator>
  <cp:lastModifiedBy>Windows User</cp:lastModifiedBy>
  <cp:revision>19</cp:revision>
  <dcterms:created xsi:type="dcterms:W3CDTF">2006-08-16T00:00:00Z</dcterms:created>
  <dcterms:modified xsi:type="dcterms:W3CDTF">2010-04-29T13:34:04Z</dcterms:modified>
</cp:coreProperties>
</file>